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>
        <p:scale>
          <a:sx n="240" d="100"/>
          <a:sy n="240" d="100"/>
        </p:scale>
        <p:origin x="-16" y="-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A7F47-161C-9E47-AFE0-3CC0CFE03E52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1222B-1369-9A41-90DB-523A9A1B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3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2CC47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9CFA84-4F06-E7A4-DABE-E714E2FEE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D72A18-AB2A-E12A-8F90-FD63B807C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648307" y="10376491"/>
            <a:ext cx="4623943" cy="223138"/>
          </a:xfrm>
          <a:prstGeom prst="rect">
            <a:avLst/>
          </a:prstGeo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A1CB995D-5ACF-1143-A151-3137C18E37E7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2CC47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248086-752C-54FA-AB9A-63AF02CBA6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8C70583-698D-A804-36DE-813932586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648307" y="10376491"/>
            <a:ext cx="4623943" cy="223138"/>
          </a:xfrm>
          <a:prstGeom prst="rect">
            <a:avLst/>
          </a:prstGeo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A1CB995D-5ACF-1143-A151-3137C18E37E7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2CC47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6E041-98F6-D6FC-4B73-1975E7B07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EC6FE-2433-D8E6-3252-D1A756DD1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648307" y="10376491"/>
            <a:ext cx="4623943" cy="223138"/>
          </a:xfrm>
          <a:prstGeom prst="rect">
            <a:avLst/>
          </a:prstGeo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A1CB995D-5ACF-1143-A151-3137C18E37E7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2CC47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73FC8-2F84-4EFC-2237-BD35E0290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20DF6-C61E-4584-5BDE-624869547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648307" y="10376491"/>
            <a:ext cx="4623943" cy="223138"/>
          </a:xfrm>
          <a:prstGeom prst="rect">
            <a:avLst/>
          </a:prstGeo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A1CB995D-5ACF-1143-A151-3137C18E37E7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F9BEE-13B9-F84A-B970-64F39414B8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908B3-559F-B0E8-0060-204D62B287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648307" y="10376491"/>
            <a:ext cx="4623943" cy="223138"/>
          </a:xfrm>
          <a:prstGeom prst="rect">
            <a:avLst/>
          </a:prstGeo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A1CB995D-5ACF-1143-A151-3137C18E37E7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520" y="4500657"/>
            <a:ext cx="14466569" cy="2035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2CC47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3913" y="5350581"/>
            <a:ext cx="14033500" cy="228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648307" y="10376491"/>
            <a:ext cx="4623943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A1CB995D-5ACF-1143-A151-3137C18E37E7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18D740-29D4-1ADB-9AFF-CBF848C01E6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2955" y="10248917"/>
            <a:ext cx="2340752" cy="432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D1D78-B1A0-1132-FD96-8ED80A7DC74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1521" y="420291"/>
            <a:ext cx="4065000" cy="580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E4EC12-2F29-D67D-E3C9-6B5215FD020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734550" y="5635625"/>
            <a:ext cx="635000" cy="38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reet with trees and buildings&#10;&#10;Description automatically generated with medium confidence">
            <a:extLst>
              <a:ext uri="{FF2B5EF4-FFF2-40B4-BE49-F238E27FC236}">
                <a16:creationId xmlns:a16="http://schemas.microsoft.com/office/drawing/2014/main" id="{E0592EB4-8159-5ABF-4433-99F50C8EF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8" t="20318" r="106"/>
          <a:stretch/>
        </p:blipFill>
        <p:spPr>
          <a:xfrm>
            <a:off x="5500168" y="-1"/>
            <a:ext cx="14603932" cy="1087748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CD3F4CA-4259-BF1F-0C0E-4448969EB0A1}"/>
              </a:ext>
            </a:extLst>
          </p:cNvPr>
          <p:cNvGrpSpPr/>
          <p:nvPr/>
        </p:nvGrpSpPr>
        <p:grpSpPr>
          <a:xfrm>
            <a:off x="0" y="-8646"/>
            <a:ext cx="20104544" cy="11405526"/>
            <a:chOff x="0" y="-8646"/>
            <a:chExt cx="20104544" cy="11405526"/>
          </a:xfrm>
        </p:grpSpPr>
        <p:sp>
          <p:nvSpPr>
            <p:cNvPr id="24" name="object 4">
              <a:extLst>
                <a:ext uri="{FF2B5EF4-FFF2-40B4-BE49-F238E27FC236}">
                  <a16:creationId xmlns:a16="http://schemas.microsoft.com/office/drawing/2014/main" id="{072F7C2A-4E4A-CDED-557C-A081EBB107F6}"/>
                </a:ext>
              </a:extLst>
            </p:cNvPr>
            <p:cNvSpPr/>
            <p:nvPr/>
          </p:nvSpPr>
          <p:spPr>
            <a:xfrm>
              <a:off x="4827078" y="-8646"/>
              <a:ext cx="15277466" cy="11405526"/>
            </a:xfrm>
            <a:custGeom>
              <a:avLst/>
              <a:gdLst/>
              <a:ahLst/>
              <a:cxnLst/>
              <a:rect l="l" t="t" r="r" b="b"/>
              <a:pathLst>
                <a:path w="15277465" h="11308715">
                  <a:moveTo>
                    <a:pt x="15277021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5277021" y="11308556"/>
                  </a:lnTo>
                  <a:lnTo>
                    <a:pt x="15277021" y="0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tx1">
                    <a:alpha val="54941"/>
                  </a:schemeClr>
                </a:gs>
                <a:gs pos="79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FD92439E-27B8-0CB0-9234-68303ED5A613}"/>
                </a:ext>
              </a:extLst>
            </p:cNvPr>
            <p:cNvSpPr/>
            <p:nvPr/>
          </p:nvSpPr>
          <p:spPr>
            <a:xfrm>
              <a:off x="3984155" y="8103376"/>
              <a:ext cx="9163050" cy="3205480"/>
            </a:xfrm>
            <a:custGeom>
              <a:avLst/>
              <a:gdLst/>
              <a:ahLst/>
              <a:cxnLst/>
              <a:rect l="l" t="t" r="r" b="b"/>
              <a:pathLst>
                <a:path w="9163050" h="3205479">
                  <a:moveTo>
                    <a:pt x="1236318" y="0"/>
                  </a:moveTo>
                  <a:lnTo>
                    <a:pt x="0" y="3205179"/>
                  </a:lnTo>
                  <a:lnTo>
                    <a:pt x="8556954" y="3205179"/>
                  </a:lnTo>
                  <a:lnTo>
                    <a:pt x="9162904" y="2810835"/>
                  </a:lnTo>
                  <a:lnTo>
                    <a:pt x="1236318" y="0"/>
                  </a:lnTo>
                  <a:close/>
                </a:path>
              </a:pathLst>
            </a:custGeom>
            <a:solidFill>
              <a:srgbClr val="82C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A007E204-C5FA-58BE-32CA-B4B03466401C}"/>
                </a:ext>
              </a:extLst>
            </p:cNvPr>
            <p:cNvSpPr/>
            <p:nvPr/>
          </p:nvSpPr>
          <p:spPr>
            <a:xfrm>
              <a:off x="13147054" y="6386586"/>
              <a:ext cx="6957059" cy="4922520"/>
            </a:xfrm>
            <a:custGeom>
              <a:avLst/>
              <a:gdLst/>
              <a:ahLst/>
              <a:cxnLst/>
              <a:rect l="l" t="t" r="r" b="b"/>
              <a:pathLst>
                <a:path w="6957059" h="4922520">
                  <a:moveTo>
                    <a:pt x="6957044" y="0"/>
                  </a:moveTo>
                  <a:lnTo>
                    <a:pt x="0" y="4527621"/>
                  </a:lnTo>
                  <a:lnTo>
                    <a:pt x="1112070" y="4921965"/>
                  </a:lnTo>
                  <a:lnTo>
                    <a:pt x="6957044" y="4921965"/>
                  </a:lnTo>
                  <a:lnTo>
                    <a:pt x="6957044" y="0"/>
                  </a:lnTo>
                  <a:close/>
                </a:path>
              </a:pathLst>
            </a:custGeom>
            <a:solidFill>
              <a:srgbClr val="B5E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BF611DE4-144F-687B-124D-270441C6972F}"/>
                </a:ext>
              </a:extLst>
            </p:cNvPr>
            <p:cNvSpPr/>
            <p:nvPr/>
          </p:nvSpPr>
          <p:spPr>
            <a:xfrm>
              <a:off x="2118728" y="5"/>
              <a:ext cx="8672830" cy="8103870"/>
            </a:xfrm>
            <a:custGeom>
              <a:avLst/>
              <a:gdLst/>
              <a:ahLst/>
              <a:cxnLst/>
              <a:rect l="l" t="t" r="r" b="b"/>
              <a:pathLst>
                <a:path w="8672830" h="8103870">
                  <a:moveTo>
                    <a:pt x="5938609" y="748677"/>
                  </a:moveTo>
                  <a:lnTo>
                    <a:pt x="0" y="2375027"/>
                  </a:lnTo>
                  <a:lnTo>
                    <a:pt x="660247" y="7237590"/>
                  </a:lnTo>
                  <a:lnTo>
                    <a:pt x="3101733" y="8103387"/>
                  </a:lnTo>
                  <a:lnTo>
                    <a:pt x="5938609" y="748677"/>
                  </a:lnTo>
                  <a:close/>
                </a:path>
                <a:path w="8672830" h="8103870">
                  <a:moveTo>
                    <a:pt x="8672385" y="0"/>
                  </a:moveTo>
                  <a:lnTo>
                    <a:pt x="6227394" y="0"/>
                  </a:lnTo>
                  <a:lnTo>
                    <a:pt x="5938609" y="748665"/>
                  </a:lnTo>
                  <a:lnTo>
                    <a:pt x="8672385" y="0"/>
                  </a:lnTo>
                  <a:close/>
                </a:path>
              </a:pathLst>
            </a:custGeom>
            <a:solidFill>
              <a:srgbClr val="82C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8E503346-07D7-1ACC-A8D4-25584EB10F29}"/>
                </a:ext>
              </a:extLst>
            </p:cNvPr>
            <p:cNvSpPr/>
            <p:nvPr/>
          </p:nvSpPr>
          <p:spPr>
            <a:xfrm>
              <a:off x="0" y="2375020"/>
              <a:ext cx="5220970" cy="8933815"/>
            </a:xfrm>
            <a:custGeom>
              <a:avLst/>
              <a:gdLst/>
              <a:ahLst/>
              <a:cxnLst/>
              <a:rect l="l" t="t" r="r" b="b"/>
              <a:pathLst>
                <a:path w="5220970" h="8933815">
                  <a:moveTo>
                    <a:pt x="2778976" y="4862576"/>
                  </a:moveTo>
                  <a:lnTo>
                    <a:pt x="2118741" y="0"/>
                  </a:lnTo>
                  <a:lnTo>
                    <a:pt x="0" y="580250"/>
                  </a:lnTo>
                  <a:lnTo>
                    <a:pt x="0" y="3877132"/>
                  </a:lnTo>
                  <a:lnTo>
                    <a:pt x="2778976" y="4862576"/>
                  </a:lnTo>
                  <a:close/>
                </a:path>
                <a:path w="5220970" h="8933815">
                  <a:moveTo>
                    <a:pt x="5220462" y="5728360"/>
                  </a:moveTo>
                  <a:lnTo>
                    <a:pt x="2778976" y="4862588"/>
                  </a:lnTo>
                  <a:lnTo>
                    <a:pt x="3331756" y="8933536"/>
                  </a:lnTo>
                  <a:lnTo>
                    <a:pt x="3984155" y="8933536"/>
                  </a:lnTo>
                  <a:lnTo>
                    <a:pt x="5220462" y="5728360"/>
                  </a:lnTo>
                  <a:close/>
                </a:path>
              </a:pathLst>
            </a:custGeom>
            <a:solidFill>
              <a:srgbClr val="9CD6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>
              <a:extLst>
                <a:ext uri="{FF2B5EF4-FFF2-40B4-BE49-F238E27FC236}">
                  <a16:creationId xmlns:a16="http://schemas.microsoft.com/office/drawing/2014/main" id="{CFD9799C-6E5C-D852-1E3F-7EF56274EC6B}"/>
                </a:ext>
              </a:extLst>
            </p:cNvPr>
            <p:cNvSpPr/>
            <p:nvPr/>
          </p:nvSpPr>
          <p:spPr>
            <a:xfrm>
              <a:off x="0" y="6252155"/>
              <a:ext cx="3331845" cy="5056505"/>
            </a:xfrm>
            <a:custGeom>
              <a:avLst/>
              <a:gdLst/>
              <a:ahLst/>
              <a:cxnLst/>
              <a:rect l="l" t="t" r="r" b="b"/>
              <a:pathLst>
                <a:path w="3331845" h="5056505">
                  <a:moveTo>
                    <a:pt x="0" y="0"/>
                  </a:moveTo>
                  <a:lnTo>
                    <a:pt x="0" y="5056401"/>
                  </a:lnTo>
                  <a:lnTo>
                    <a:pt x="3331751" y="5056401"/>
                  </a:lnTo>
                  <a:lnTo>
                    <a:pt x="2778983" y="985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>
              <a:extLst>
                <a:ext uri="{FF2B5EF4-FFF2-40B4-BE49-F238E27FC236}">
                  <a16:creationId xmlns:a16="http://schemas.microsoft.com/office/drawing/2014/main" id="{72FB4EEF-6262-27B4-1034-0C27C5FB3C40}"/>
                </a:ext>
              </a:extLst>
            </p:cNvPr>
            <p:cNvSpPr/>
            <p:nvPr/>
          </p:nvSpPr>
          <p:spPr>
            <a:xfrm>
              <a:off x="12541108" y="10914212"/>
              <a:ext cx="1718310" cy="394970"/>
            </a:xfrm>
            <a:custGeom>
              <a:avLst/>
              <a:gdLst/>
              <a:ahLst/>
              <a:cxnLst/>
              <a:rect l="l" t="t" r="r" b="b"/>
              <a:pathLst>
                <a:path w="1718309" h="394970">
                  <a:moveTo>
                    <a:pt x="605950" y="0"/>
                  </a:moveTo>
                  <a:lnTo>
                    <a:pt x="0" y="394344"/>
                  </a:lnTo>
                  <a:lnTo>
                    <a:pt x="1718020" y="394344"/>
                  </a:lnTo>
                  <a:lnTo>
                    <a:pt x="605950" y="0"/>
                  </a:lnTo>
                  <a:close/>
                </a:path>
              </a:pathLst>
            </a:custGeom>
            <a:solidFill>
              <a:srgbClr val="9CD6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>
              <a:extLst>
                <a:ext uri="{FF2B5EF4-FFF2-40B4-BE49-F238E27FC236}">
                  <a16:creationId xmlns:a16="http://schemas.microsoft.com/office/drawing/2014/main" id="{60542C6B-05CB-6548-F051-8C603F3ADCBE}"/>
                </a:ext>
              </a:extLst>
            </p:cNvPr>
            <p:cNvSpPr/>
            <p:nvPr/>
          </p:nvSpPr>
          <p:spPr>
            <a:xfrm>
              <a:off x="0" y="0"/>
              <a:ext cx="2118995" cy="2955290"/>
            </a:xfrm>
            <a:custGeom>
              <a:avLst/>
              <a:gdLst/>
              <a:ahLst/>
              <a:cxnLst/>
              <a:rect l="l" t="t" r="r" b="b"/>
              <a:pathLst>
                <a:path w="2118995" h="2955290">
                  <a:moveTo>
                    <a:pt x="1796259" y="0"/>
                  </a:moveTo>
                  <a:lnTo>
                    <a:pt x="0" y="0"/>
                  </a:lnTo>
                  <a:lnTo>
                    <a:pt x="0" y="2955260"/>
                  </a:lnTo>
                  <a:lnTo>
                    <a:pt x="2118741" y="2375027"/>
                  </a:lnTo>
                  <a:lnTo>
                    <a:pt x="1796259" y="0"/>
                  </a:lnTo>
                  <a:close/>
                </a:path>
              </a:pathLst>
            </a:custGeom>
            <a:solidFill>
              <a:srgbClr val="82C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2">
              <a:extLst>
                <a:ext uri="{FF2B5EF4-FFF2-40B4-BE49-F238E27FC236}">
                  <a16:creationId xmlns:a16="http://schemas.microsoft.com/office/drawing/2014/main" id="{90580B26-B24C-DB35-3AA8-14A0A243288A}"/>
                </a:ext>
              </a:extLst>
            </p:cNvPr>
            <p:cNvSpPr/>
            <p:nvPr/>
          </p:nvSpPr>
          <p:spPr>
            <a:xfrm>
              <a:off x="1796257" y="0"/>
              <a:ext cx="6550025" cy="2375535"/>
            </a:xfrm>
            <a:custGeom>
              <a:avLst/>
              <a:gdLst/>
              <a:ahLst/>
              <a:cxnLst/>
              <a:rect l="l" t="t" r="r" b="b"/>
              <a:pathLst>
                <a:path w="6550025" h="2375535">
                  <a:moveTo>
                    <a:pt x="6549863" y="0"/>
                  </a:moveTo>
                  <a:lnTo>
                    <a:pt x="0" y="0"/>
                  </a:lnTo>
                  <a:lnTo>
                    <a:pt x="322482" y="2375027"/>
                  </a:lnTo>
                  <a:lnTo>
                    <a:pt x="6261086" y="748668"/>
                  </a:lnTo>
                  <a:lnTo>
                    <a:pt x="6549863" y="0"/>
                  </a:lnTo>
                  <a:close/>
                </a:path>
              </a:pathLst>
            </a:custGeom>
            <a:solidFill>
              <a:srgbClr val="B5E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39097" y="10075998"/>
            <a:ext cx="403860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0" dirty="0">
                <a:solidFill>
                  <a:srgbClr val="293361"/>
                </a:solidFill>
                <a:latin typeface="Quatro Slab"/>
                <a:cs typeface="Quatro Slab"/>
              </a:rPr>
              <a:t>PRESENTED</a:t>
            </a:r>
            <a:r>
              <a:rPr sz="1450" b="1" spc="285" dirty="0">
                <a:solidFill>
                  <a:srgbClr val="293361"/>
                </a:solidFill>
                <a:latin typeface="Quatro Slab"/>
                <a:cs typeface="Quatro Slab"/>
              </a:rPr>
              <a:t> </a:t>
            </a:r>
            <a:r>
              <a:rPr sz="1450" b="1" spc="10" dirty="0">
                <a:solidFill>
                  <a:srgbClr val="293361"/>
                </a:solidFill>
                <a:latin typeface="Quatro Slab"/>
                <a:cs typeface="Quatro Slab"/>
              </a:rPr>
              <a:t>BY</a:t>
            </a:r>
            <a:r>
              <a:rPr sz="1450" b="1" spc="285" dirty="0">
                <a:solidFill>
                  <a:srgbClr val="293361"/>
                </a:solidFill>
                <a:latin typeface="Quatro Slab"/>
                <a:cs typeface="Quatro Slab"/>
              </a:rPr>
              <a:t> </a:t>
            </a:r>
            <a:r>
              <a:rPr sz="1450" b="1" spc="10" dirty="0">
                <a:solidFill>
                  <a:srgbClr val="293361"/>
                </a:solidFill>
                <a:latin typeface="Quatro Slab"/>
                <a:cs typeface="Quatro Slab"/>
              </a:rPr>
              <a:t>FIRSTNAME</a:t>
            </a:r>
            <a:r>
              <a:rPr sz="1450" b="1" spc="290" dirty="0">
                <a:solidFill>
                  <a:srgbClr val="293361"/>
                </a:solidFill>
                <a:latin typeface="Quatro Slab"/>
                <a:cs typeface="Quatro Slab"/>
              </a:rPr>
              <a:t> </a:t>
            </a:r>
            <a:r>
              <a:rPr sz="1450" b="1" spc="40" dirty="0">
                <a:solidFill>
                  <a:srgbClr val="293361"/>
                </a:solidFill>
                <a:latin typeface="Quatro Slab"/>
                <a:cs typeface="Quatro Slab"/>
              </a:rPr>
              <a:t>LASTNAME</a:t>
            </a:r>
            <a:endParaRPr sz="1450">
              <a:latin typeface="Quatro Slab"/>
              <a:cs typeface="Quatro Slab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49568" y="7013670"/>
            <a:ext cx="13801725" cy="203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Large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Headline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Treatment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Shown </a:t>
            </a:r>
            <a:r>
              <a:rPr dirty="0">
                <a:solidFill>
                  <a:srgbClr val="FFFFFF"/>
                </a:solidFill>
              </a:rPr>
              <a:t>Here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Placement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DF359-8CDA-57CC-14A4-E23660DE1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142" y="3392240"/>
            <a:ext cx="3535643" cy="24749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261" y="2741549"/>
            <a:ext cx="11303000" cy="203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Headline</a:t>
            </a:r>
            <a:r>
              <a:rPr spc="-229" dirty="0"/>
              <a:t> </a:t>
            </a:r>
            <a:r>
              <a:rPr dirty="0"/>
              <a:t>Treatment</a:t>
            </a:r>
            <a:r>
              <a:rPr spc="-229" dirty="0"/>
              <a:t> </a:t>
            </a:r>
            <a:r>
              <a:rPr spc="-20" dirty="0"/>
              <a:t>Shown </a:t>
            </a:r>
            <a:r>
              <a:rPr dirty="0"/>
              <a:t>Here</a:t>
            </a:r>
            <a:r>
              <a:rPr spc="-3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spc="-10" dirty="0"/>
              <a:t>Placement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dirty="0"/>
              <a:t>Nequatus,</a:t>
            </a:r>
            <a:r>
              <a:rPr spc="175" dirty="0"/>
              <a:t> </a:t>
            </a:r>
            <a:r>
              <a:rPr dirty="0"/>
              <a:t>natatiis</a:t>
            </a:r>
            <a:r>
              <a:rPr spc="180" dirty="0"/>
              <a:t> </a:t>
            </a:r>
            <a:r>
              <a:rPr dirty="0"/>
              <a:t>aut</a:t>
            </a:r>
            <a:r>
              <a:rPr spc="175" dirty="0"/>
              <a:t> </a:t>
            </a:r>
            <a:r>
              <a:rPr dirty="0"/>
              <a:t>ducienis</a:t>
            </a:r>
            <a:r>
              <a:rPr spc="180" dirty="0"/>
              <a:t> </a:t>
            </a:r>
            <a:r>
              <a:rPr dirty="0"/>
              <a:t>ant</a:t>
            </a:r>
            <a:r>
              <a:rPr spc="175" dirty="0"/>
              <a:t> </a:t>
            </a:r>
            <a:r>
              <a:rPr dirty="0"/>
              <a:t>aribus</a:t>
            </a:r>
            <a:r>
              <a:rPr spc="180" dirty="0"/>
              <a:t> </a:t>
            </a:r>
            <a:r>
              <a:rPr dirty="0"/>
              <a:t>et</a:t>
            </a:r>
            <a:r>
              <a:rPr spc="175" dirty="0"/>
              <a:t> </a:t>
            </a:r>
            <a:r>
              <a:rPr dirty="0"/>
              <a:t>lam</a:t>
            </a:r>
            <a:r>
              <a:rPr spc="180" dirty="0"/>
              <a:t> </a:t>
            </a:r>
            <a:r>
              <a:rPr dirty="0"/>
              <a:t>invenimusda</a:t>
            </a:r>
            <a:r>
              <a:rPr spc="175" dirty="0"/>
              <a:t> </a:t>
            </a:r>
            <a:r>
              <a:rPr dirty="0"/>
              <a:t>vid</a:t>
            </a:r>
            <a:r>
              <a:rPr spc="180" dirty="0"/>
              <a:t> </a:t>
            </a:r>
            <a:r>
              <a:rPr dirty="0"/>
              <a:t>magnimin</a:t>
            </a:r>
            <a:r>
              <a:rPr spc="175" dirty="0"/>
              <a:t> </a:t>
            </a:r>
            <a:r>
              <a:rPr spc="-25" dirty="0"/>
              <a:t>cum </a:t>
            </a:r>
            <a:r>
              <a:rPr dirty="0"/>
              <a:t>quia</a:t>
            </a:r>
            <a:r>
              <a:rPr spc="210" dirty="0"/>
              <a:t> </a:t>
            </a:r>
            <a:r>
              <a:rPr dirty="0"/>
              <a:t>net</a:t>
            </a:r>
            <a:r>
              <a:rPr spc="210" dirty="0"/>
              <a:t> </a:t>
            </a:r>
            <a:r>
              <a:rPr dirty="0"/>
              <a:t>evenimus</a:t>
            </a:r>
            <a:r>
              <a:rPr spc="210" dirty="0"/>
              <a:t> </a:t>
            </a:r>
            <a:r>
              <a:rPr dirty="0"/>
              <a:t>nonem</a:t>
            </a:r>
            <a:r>
              <a:rPr spc="210" dirty="0"/>
              <a:t> </a:t>
            </a:r>
            <a:r>
              <a:rPr dirty="0"/>
              <a:t>ipsapel</a:t>
            </a:r>
            <a:r>
              <a:rPr spc="215" dirty="0"/>
              <a:t> </a:t>
            </a:r>
            <a:r>
              <a:rPr dirty="0"/>
              <a:t>lorehentia</a:t>
            </a:r>
            <a:r>
              <a:rPr spc="210" dirty="0"/>
              <a:t> </a:t>
            </a:r>
            <a:r>
              <a:rPr dirty="0"/>
              <a:t>niendenit</a:t>
            </a:r>
            <a:r>
              <a:rPr spc="210" dirty="0"/>
              <a:t> </a:t>
            </a:r>
            <a:r>
              <a:rPr dirty="0"/>
              <a:t>maxim</a:t>
            </a:r>
            <a:r>
              <a:rPr spc="210" dirty="0"/>
              <a:t> </a:t>
            </a:r>
            <a:r>
              <a:rPr dirty="0"/>
              <a:t>vollessimin</a:t>
            </a:r>
            <a:r>
              <a:rPr spc="210" dirty="0"/>
              <a:t> </a:t>
            </a:r>
            <a:r>
              <a:rPr spc="-10" dirty="0"/>
              <a:t>rempora </a:t>
            </a:r>
            <a:r>
              <a:rPr dirty="0"/>
              <a:t>doluptur,</a:t>
            </a:r>
            <a:r>
              <a:rPr spc="190" dirty="0"/>
              <a:t> </a:t>
            </a:r>
            <a:r>
              <a:rPr dirty="0"/>
              <a:t>consequatis</a:t>
            </a:r>
            <a:r>
              <a:rPr spc="190" dirty="0"/>
              <a:t> </a:t>
            </a:r>
            <a:r>
              <a:rPr dirty="0"/>
              <a:t>quod</a:t>
            </a:r>
            <a:r>
              <a:rPr spc="190" dirty="0"/>
              <a:t> </a:t>
            </a:r>
            <a:r>
              <a:rPr dirty="0"/>
              <a:t>ut</a:t>
            </a:r>
            <a:r>
              <a:rPr spc="190" dirty="0"/>
              <a:t> </a:t>
            </a:r>
            <a:r>
              <a:rPr dirty="0"/>
              <a:t>licid</a:t>
            </a:r>
            <a:r>
              <a:rPr spc="185" dirty="0"/>
              <a:t> </a:t>
            </a:r>
            <a:r>
              <a:rPr dirty="0"/>
              <a:t>molupta</a:t>
            </a:r>
            <a:r>
              <a:rPr spc="190" dirty="0"/>
              <a:t> </a:t>
            </a:r>
            <a:r>
              <a:rPr dirty="0"/>
              <a:t>demquia</a:t>
            </a:r>
            <a:r>
              <a:rPr spc="190" dirty="0"/>
              <a:t> </a:t>
            </a:r>
            <a:r>
              <a:rPr dirty="0"/>
              <a:t>sitibusam</a:t>
            </a:r>
            <a:r>
              <a:rPr spc="190" dirty="0"/>
              <a:t> </a:t>
            </a:r>
            <a:r>
              <a:rPr dirty="0"/>
              <a:t>quam</a:t>
            </a:r>
            <a:r>
              <a:rPr spc="190" dirty="0"/>
              <a:t> </a:t>
            </a:r>
            <a:r>
              <a:rPr spc="-10" dirty="0"/>
              <a:t>haribusam </a:t>
            </a:r>
            <a:r>
              <a:rPr dirty="0"/>
              <a:t>aliquas</a:t>
            </a:r>
            <a:r>
              <a:rPr spc="210" dirty="0"/>
              <a:t> </a:t>
            </a:r>
            <a:r>
              <a:rPr dirty="0"/>
              <a:t>dolectat.</a:t>
            </a:r>
            <a:r>
              <a:rPr spc="210" dirty="0"/>
              <a:t> </a:t>
            </a:r>
            <a:r>
              <a:rPr dirty="0"/>
              <a:t>Obitia</a:t>
            </a:r>
            <a:r>
              <a:rPr spc="204" dirty="0"/>
              <a:t> </a:t>
            </a:r>
            <a:r>
              <a:rPr dirty="0"/>
              <a:t>doluptas</a:t>
            </a:r>
            <a:r>
              <a:rPr spc="210" dirty="0"/>
              <a:t> </a:t>
            </a:r>
            <a:r>
              <a:rPr dirty="0"/>
              <a:t>quia</a:t>
            </a:r>
            <a:r>
              <a:rPr spc="210" dirty="0"/>
              <a:t> </a:t>
            </a:r>
            <a:r>
              <a:rPr dirty="0"/>
              <a:t>perore</a:t>
            </a:r>
            <a:r>
              <a:rPr spc="210" dirty="0"/>
              <a:t> </a:t>
            </a:r>
            <a:r>
              <a:rPr dirty="0"/>
              <a:t>lamusaepe</a:t>
            </a:r>
            <a:r>
              <a:rPr spc="210" dirty="0"/>
              <a:t> </a:t>
            </a:r>
            <a:r>
              <a:rPr dirty="0"/>
              <a:t>nonse</a:t>
            </a:r>
            <a:r>
              <a:rPr spc="204" dirty="0"/>
              <a:t> </a:t>
            </a:r>
            <a:r>
              <a:rPr dirty="0"/>
              <a:t>sum</a:t>
            </a:r>
            <a:r>
              <a:rPr spc="210" dirty="0"/>
              <a:t> </a:t>
            </a:r>
            <a:r>
              <a:rPr dirty="0"/>
              <a:t>ullia</a:t>
            </a:r>
            <a:r>
              <a:rPr spc="210" dirty="0"/>
              <a:t> </a:t>
            </a:r>
            <a:r>
              <a:rPr spc="-10" dirty="0"/>
              <a:t>doloratur, </a:t>
            </a:r>
            <a:r>
              <a:rPr dirty="0"/>
              <a:t>sequia</a:t>
            </a:r>
            <a:r>
              <a:rPr spc="175" dirty="0"/>
              <a:t> </a:t>
            </a:r>
            <a:r>
              <a:rPr dirty="0"/>
              <a:t>erum</a:t>
            </a:r>
            <a:r>
              <a:rPr spc="185" dirty="0"/>
              <a:t> </a:t>
            </a:r>
            <a:r>
              <a:rPr dirty="0"/>
              <a:t>esto</a:t>
            </a:r>
            <a:r>
              <a:rPr spc="185" dirty="0"/>
              <a:t> </a:t>
            </a:r>
            <a:r>
              <a:rPr dirty="0"/>
              <a:t>maio</a:t>
            </a:r>
            <a:r>
              <a:rPr spc="180" dirty="0"/>
              <a:t> </a:t>
            </a:r>
            <a:r>
              <a:rPr dirty="0"/>
              <a:t>el</a:t>
            </a:r>
            <a:r>
              <a:rPr spc="185" dirty="0"/>
              <a:t> </a:t>
            </a:r>
            <a:r>
              <a:rPr dirty="0"/>
              <a:t>id</a:t>
            </a:r>
            <a:r>
              <a:rPr spc="185" dirty="0"/>
              <a:t> </a:t>
            </a:r>
            <a:r>
              <a:rPr dirty="0"/>
              <a:t>maximus</a:t>
            </a:r>
            <a:r>
              <a:rPr spc="185" dirty="0"/>
              <a:t> </a:t>
            </a:r>
            <a:r>
              <a:rPr spc="-10" dirty="0"/>
              <a:t>tibus.</a:t>
            </a:r>
          </a:p>
        </p:txBody>
      </p:sp>
      <p:sp>
        <p:nvSpPr>
          <p:cNvPr id="17" name="object 17"/>
          <p:cNvSpPr/>
          <p:nvPr/>
        </p:nvSpPr>
        <p:spPr>
          <a:xfrm>
            <a:off x="14436650" y="0"/>
            <a:ext cx="5668010" cy="2009775"/>
          </a:xfrm>
          <a:custGeom>
            <a:avLst/>
            <a:gdLst/>
            <a:ahLst/>
            <a:cxnLst/>
            <a:rect l="l" t="t" r="r" b="b"/>
            <a:pathLst>
              <a:path w="5668009" h="2009775">
                <a:moveTo>
                  <a:pt x="5667450" y="0"/>
                </a:moveTo>
                <a:lnTo>
                  <a:pt x="0" y="0"/>
                </a:lnTo>
                <a:lnTo>
                  <a:pt x="5667450" y="2009708"/>
                </a:lnTo>
                <a:lnTo>
                  <a:pt x="5667450" y="0"/>
                </a:lnTo>
                <a:close/>
              </a:path>
            </a:pathLst>
          </a:custGeom>
          <a:solidFill>
            <a:srgbClr val="B5E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552A80A-FC47-9770-42B8-D57ED8599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648307" y="10376491"/>
            <a:ext cx="4623943" cy="223138"/>
          </a:xfrm>
          <a:prstGeom prst="rect">
            <a:avLst/>
          </a:prstGeo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A1CB995D-5ACF-1143-A151-3137C18E37E7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2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939DFDD-3972-C486-6A87-9A271965A3B5}"/>
              </a:ext>
            </a:extLst>
          </p:cNvPr>
          <p:cNvGrpSpPr/>
          <p:nvPr/>
        </p:nvGrpSpPr>
        <p:grpSpPr>
          <a:xfrm>
            <a:off x="0" y="0"/>
            <a:ext cx="20094161" cy="11309022"/>
            <a:chOff x="0" y="0"/>
            <a:chExt cx="20094161" cy="11309022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20093940" cy="11308715"/>
            </a:xfrm>
            <a:custGeom>
              <a:avLst/>
              <a:gdLst/>
              <a:ahLst/>
              <a:cxnLst/>
              <a:rect l="l" t="t" r="r" b="b"/>
              <a:pathLst>
                <a:path w="20093940" h="11308715">
                  <a:moveTo>
                    <a:pt x="2009382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93827" y="11308556"/>
                  </a:lnTo>
                  <a:lnTo>
                    <a:pt x="20093827" y="0"/>
                  </a:lnTo>
                  <a:close/>
                </a:path>
              </a:pathLst>
            </a:custGeom>
            <a:solidFill>
              <a:srgbClr val="9CD6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02243" y="7816522"/>
              <a:ext cx="5939155" cy="3492500"/>
            </a:xfrm>
            <a:custGeom>
              <a:avLst/>
              <a:gdLst/>
              <a:ahLst/>
              <a:cxnLst/>
              <a:rect l="l" t="t" r="r" b="b"/>
              <a:pathLst>
                <a:path w="5939155" h="3492500">
                  <a:moveTo>
                    <a:pt x="5938604" y="0"/>
                  </a:moveTo>
                  <a:lnTo>
                    <a:pt x="0" y="1626348"/>
                  </a:lnTo>
                  <a:lnTo>
                    <a:pt x="253322" y="3492029"/>
                  </a:lnTo>
                  <a:lnTo>
                    <a:pt x="4591650" y="3492029"/>
                  </a:lnTo>
                  <a:lnTo>
                    <a:pt x="5938604" y="0"/>
                  </a:lnTo>
                  <a:close/>
                </a:path>
              </a:pathLst>
            </a:custGeom>
            <a:solidFill>
              <a:srgbClr val="82C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7540846" y="0"/>
              <a:ext cx="12553315" cy="7963534"/>
              <a:chOff x="7540846" y="0"/>
              <a:chExt cx="12553315" cy="7963534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7540841" y="5"/>
                <a:ext cx="12553315" cy="7963534"/>
              </a:xfrm>
              <a:custGeom>
                <a:avLst/>
                <a:gdLst/>
                <a:ahLst/>
                <a:cxnLst/>
                <a:rect l="l" t="t" r="r" b="b"/>
                <a:pathLst>
                  <a:path w="12553315" h="7963534">
                    <a:moveTo>
                      <a:pt x="11455248" y="4679378"/>
                    </a:moveTo>
                    <a:lnTo>
                      <a:pt x="9890874" y="0"/>
                    </a:lnTo>
                    <a:lnTo>
                      <a:pt x="3014992" y="0"/>
                    </a:lnTo>
                    <a:lnTo>
                      <a:pt x="0" y="7816520"/>
                    </a:lnTo>
                    <a:lnTo>
                      <a:pt x="11455248" y="4679378"/>
                    </a:lnTo>
                    <a:close/>
                  </a:path>
                  <a:path w="12553315" h="7963534">
                    <a:moveTo>
                      <a:pt x="12552985" y="4378757"/>
                    </a:moveTo>
                    <a:lnTo>
                      <a:pt x="11455248" y="4679378"/>
                    </a:lnTo>
                    <a:lnTo>
                      <a:pt x="12552985" y="7962951"/>
                    </a:lnTo>
                    <a:lnTo>
                      <a:pt x="12552985" y="4378757"/>
                    </a:lnTo>
                    <a:close/>
                  </a:path>
                </a:pathLst>
              </a:custGeom>
              <a:solidFill>
                <a:srgbClr val="82CC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7431722" y="0"/>
                <a:ext cx="2662555" cy="4679950"/>
              </a:xfrm>
              <a:custGeom>
                <a:avLst/>
                <a:gdLst/>
                <a:ahLst/>
                <a:cxnLst/>
                <a:rect l="l" t="t" r="r" b="b"/>
                <a:pathLst>
                  <a:path w="2662555" h="4679950">
                    <a:moveTo>
                      <a:pt x="2662107" y="0"/>
                    </a:moveTo>
                    <a:lnTo>
                      <a:pt x="0" y="0"/>
                    </a:lnTo>
                    <a:lnTo>
                      <a:pt x="1564371" y="4679375"/>
                    </a:lnTo>
                    <a:lnTo>
                      <a:pt x="2662107" y="4378756"/>
                    </a:lnTo>
                    <a:lnTo>
                      <a:pt x="2662107" y="0"/>
                    </a:lnTo>
                    <a:close/>
                  </a:path>
                </a:pathLst>
              </a:custGeom>
              <a:solidFill>
                <a:srgbClr val="9CD66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" name="object 7"/>
            <p:cNvGrpSpPr/>
            <p:nvPr/>
          </p:nvGrpSpPr>
          <p:grpSpPr>
            <a:xfrm>
              <a:off x="0" y="0"/>
              <a:ext cx="10556240" cy="11308715"/>
              <a:chOff x="0" y="0"/>
              <a:chExt cx="10556240" cy="11308715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0" y="9442868"/>
                <a:ext cx="1856105" cy="1866264"/>
              </a:xfrm>
              <a:custGeom>
                <a:avLst/>
                <a:gdLst/>
                <a:ahLst/>
                <a:cxnLst/>
                <a:rect l="l" t="t" r="r" b="b"/>
                <a:pathLst>
                  <a:path w="1856105" h="1866265">
                    <a:moveTo>
                      <a:pt x="1602244" y="0"/>
                    </a:moveTo>
                    <a:lnTo>
                      <a:pt x="0" y="438792"/>
                    </a:lnTo>
                    <a:lnTo>
                      <a:pt x="0" y="1865691"/>
                    </a:lnTo>
                    <a:lnTo>
                      <a:pt x="1855566" y="1865691"/>
                    </a:lnTo>
                    <a:lnTo>
                      <a:pt x="1602244" y="0"/>
                    </a:lnTo>
                    <a:close/>
                  </a:path>
                </a:pathLst>
              </a:custGeom>
              <a:solidFill>
                <a:srgbClr val="9CD66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0" y="0"/>
                <a:ext cx="1602740" cy="9881870"/>
              </a:xfrm>
              <a:custGeom>
                <a:avLst/>
                <a:gdLst/>
                <a:ahLst/>
                <a:cxnLst/>
                <a:rect l="l" t="t" r="r" b="b"/>
                <a:pathLst>
                  <a:path w="1602740" h="9881870">
                    <a:moveTo>
                      <a:pt x="320074" y="0"/>
                    </a:moveTo>
                    <a:lnTo>
                      <a:pt x="0" y="0"/>
                    </a:lnTo>
                    <a:lnTo>
                      <a:pt x="0" y="9881657"/>
                    </a:lnTo>
                    <a:lnTo>
                      <a:pt x="1602244" y="9442874"/>
                    </a:lnTo>
                    <a:lnTo>
                      <a:pt x="320074" y="0"/>
                    </a:lnTo>
                    <a:close/>
                  </a:path>
                </a:pathLst>
              </a:custGeom>
              <a:solidFill>
                <a:srgbClr val="82CC4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320070" y="0"/>
                <a:ext cx="10236200" cy="9443085"/>
              </a:xfrm>
              <a:custGeom>
                <a:avLst/>
                <a:gdLst/>
                <a:ahLst/>
                <a:cxnLst/>
                <a:rect l="l" t="t" r="r" b="b"/>
                <a:pathLst>
                  <a:path w="10236200" h="9443085">
                    <a:moveTo>
                      <a:pt x="10235761" y="0"/>
                    </a:moveTo>
                    <a:lnTo>
                      <a:pt x="0" y="0"/>
                    </a:lnTo>
                    <a:lnTo>
                      <a:pt x="1282170" y="9442874"/>
                    </a:lnTo>
                    <a:lnTo>
                      <a:pt x="7220774" y="7816515"/>
                    </a:lnTo>
                    <a:lnTo>
                      <a:pt x="10235761" y="0"/>
                    </a:lnTo>
                    <a:close/>
                  </a:path>
                </a:pathLst>
              </a:custGeom>
              <a:solidFill>
                <a:srgbClr val="B5E09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Divider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Headline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Treatment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Shown </a:t>
            </a:r>
            <a:r>
              <a:rPr dirty="0">
                <a:solidFill>
                  <a:srgbClr val="FFFFFF"/>
                </a:solidFill>
              </a:rPr>
              <a:t>Here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Placement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8E8C28B-F938-C34A-394C-A54D15E58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A1CB995D-5ACF-1143-A151-3137C18E37E7}" type="slidenum">
              <a:rPr lang="en-US" spc="-25" smtClean="0">
                <a:solidFill>
                  <a:schemeClr val="bg1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3</a:t>
            </a:fld>
            <a:endParaRPr dirty="0">
              <a:solidFill>
                <a:schemeClr val="bg1"/>
              </a:solidFill>
              <a:latin typeface="QuatroSlab-Medium"/>
              <a:cs typeface="QuatroSlab-Medium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61B01B-0B57-0E5D-BF82-4557BD6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61" y="10258459"/>
            <a:ext cx="2327036" cy="429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004631-19A5-3726-FBCA-2E2B3CA84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757105"/>
            <a:ext cx="4065001" cy="243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A59EB84-74AB-E929-8D18-E47ABDDB887B}"/>
              </a:ext>
            </a:extLst>
          </p:cNvPr>
          <p:cNvGrpSpPr/>
          <p:nvPr/>
        </p:nvGrpSpPr>
        <p:grpSpPr>
          <a:xfrm>
            <a:off x="0" y="0"/>
            <a:ext cx="20094161" cy="11309132"/>
            <a:chOff x="0" y="0"/>
            <a:chExt cx="20094161" cy="11309132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20093940" cy="11308715"/>
            </a:xfrm>
            <a:custGeom>
              <a:avLst/>
              <a:gdLst/>
              <a:ahLst/>
              <a:cxnLst/>
              <a:rect l="l" t="t" r="r" b="b"/>
              <a:pathLst>
                <a:path w="20093940" h="11308715">
                  <a:moveTo>
                    <a:pt x="2009382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93827" y="11308556"/>
                  </a:lnTo>
                  <a:lnTo>
                    <a:pt x="20093827" y="0"/>
                  </a:lnTo>
                  <a:close/>
                </a:path>
              </a:pathLst>
            </a:custGeom>
            <a:solidFill>
              <a:srgbClr val="3E47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02243" y="7816522"/>
              <a:ext cx="5939155" cy="3492500"/>
            </a:xfrm>
            <a:custGeom>
              <a:avLst/>
              <a:gdLst/>
              <a:ahLst/>
              <a:cxnLst/>
              <a:rect l="l" t="t" r="r" b="b"/>
              <a:pathLst>
                <a:path w="5939155" h="3492500">
                  <a:moveTo>
                    <a:pt x="5938604" y="0"/>
                  </a:moveTo>
                  <a:lnTo>
                    <a:pt x="0" y="1626348"/>
                  </a:lnTo>
                  <a:lnTo>
                    <a:pt x="253322" y="3492029"/>
                  </a:lnTo>
                  <a:lnTo>
                    <a:pt x="4591650" y="3492029"/>
                  </a:lnTo>
                  <a:lnTo>
                    <a:pt x="5938604" y="0"/>
                  </a:lnTo>
                  <a:close/>
                </a:path>
              </a:pathLst>
            </a:custGeom>
            <a:solidFill>
              <a:srgbClr val="495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7540846" y="0"/>
              <a:ext cx="12553315" cy="7963534"/>
              <a:chOff x="7540846" y="0"/>
              <a:chExt cx="12553315" cy="7963534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7540841" y="5"/>
                <a:ext cx="12553315" cy="7963534"/>
              </a:xfrm>
              <a:custGeom>
                <a:avLst/>
                <a:gdLst/>
                <a:ahLst/>
                <a:cxnLst/>
                <a:rect l="l" t="t" r="r" b="b"/>
                <a:pathLst>
                  <a:path w="12553315" h="7963534">
                    <a:moveTo>
                      <a:pt x="11455248" y="4679378"/>
                    </a:moveTo>
                    <a:lnTo>
                      <a:pt x="9890874" y="0"/>
                    </a:lnTo>
                    <a:lnTo>
                      <a:pt x="3014992" y="0"/>
                    </a:lnTo>
                    <a:lnTo>
                      <a:pt x="0" y="7816520"/>
                    </a:lnTo>
                    <a:lnTo>
                      <a:pt x="11455248" y="4679378"/>
                    </a:lnTo>
                    <a:close/>
                  </a:path>
                  <a:path w="12553315" h="7963534">
                    <a:moveTo>
                      <a:pt x="12552985" y="4378757"/>
                    </a:moveTo>
                    <a:lnTo>
                      <a:pt x="11455248" y="4679378"/>
                    </a:lnTo>
                    <a:lnTo>
                      <a:pt x="12552985" y="7962951"/>
                    </a:lnTo>
                    <a:lnTo>
                      <a:pt x="12552985" y="4378757"/>
                    </a:lnTo>
                    <a:close/>
                  </a:path>
                </a:pathLst>
              </a:custGeom>
              <a:solidFill>
                <a:srgbClr val="29336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7431722" y="0"/>
                <a:ext cx="2662555" cy="4679950"/>
              </a:xfrm>
              <a:custGeom>
                <a:avLst/>
                <a:gdLst/>
                <a:ahLst/>
                <a:cxnLst/>
                <a:rect l="l" t="t" r="r" b="b"/>
                <a:pathLst>
                  <a:path w="2662555" h="4679950">
                    <a:moveTo>
                      <a:pt x="2662107" y="0"/>
                    </a:moveTo>
                    <a:lnTo>
                      <a:pt x="0" y="0"/>
                    </a:lnTo>
                    <a:lnTo>
                      <a:pt x="1564371" y="4679375"/>
                    </a:lnTo>
                    <a:lnTo>
                      <a:pt x="2662107" y="4378756"/>
                    </a:lnTo>
                    <a:lnTo>
                      <a:pt x="2662107" y="0"/>
                    </a:lnTo>
                    <a:close/>
                  </a:path>
                </a:pathLst>
              </a:custGeom>
              <a:solidFill>
                <a:srgbClr val="343D6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8"/>
            <p:cNvSpPr/>
            <p:nvPr/>
          </p:nvSpPr>
          <p:spPr>
            <a:xfrm>
              <a:off x="0" y="9442868"/>
              <a:ext cx="1856105" cy="1866264"/>
            </a:xfrm>
            <a:custGeom>
              <a:avLst/>
              <a:gdLst/>
              <a:ahLst/>
              <a:cxnLst/>
              <a:rect l="l" t="t" r="r" b="b"/>
              <a:pathLst>
                <a:path w="1856105" h="1866265">
                  <a:moveTo>
                    <a:pt x="1602244" y="0"/>
                  </a:moveTo>
                  <a:lnTo>
                    <a:pt x="0" y="438792"/>
                  </a:lnTo>
                  <a:lnTo>
                    <a:pt x="0" y="1865691"/>
                  </a:lnTo>
                  <a:lnTo>
                    <a:pt x="1855566" y="1865691"/>
                  </a:lnTo>
                  <a:lnTo>
                    <a:pt x="1602244" y="0"/>
                  </a:lnTo>
                  <a:close/>
                </a:path>
              </a:pathLst>
            </a:custGeom>
            <a:solidFill>
              <a:srgbClr val="293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602740" cy="9881870"/>
            </a:xfrm>
            <a:custGeom>
              <a:avLst/>
              <a:gdLst/>
              <a:ahLst/>
              <a:cxnLst/>
              <a:rect l="l" t="t" r="r" b="b"/>
              <a:pathLst>
                <a:path w="1602740" h="9881870">
                  <a:moveTo>
                    <a:pt x="320074" y="0"/>
                  </a:moveTo>
                  <a:lnTo>
                    <a:pt x="0" y="0"/>
                  </a:lnTo>
                  <a:lnTo>
                    <a:pt x="0" y="9881657"/>
                  </a:lnTo>
                  <a:lnTo>
                    <a:pt x="1602244" y="9442874"/>
                  </a:lnTo>
                  <a:lnTo>
                    <a:pt x="320074" y="0"/>
                  </a:lnTo>
                  <a:close/>
                </a:path>
              </a:pathLst>
            </a:custGeom>
            <a:solidFill>
              <a:srgbClr val="495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070" y="0"/>
              <a:ext cx="10236200" cy="9443085"/>
            </a:xfrm>
            <a:custGeom>
              <a:avLst/>
              <a:gdLst/>
              <a:ahLst/>
              <a:cxnLst/>
              <a:rect l="l" t="t" r="r" b="b"/>
              <a:pathLst>
                <a:path w="10236200" h="9443085">
                  <a:moveTo>
                    <a:pt x="10235761" y="0"/>
                  </a:moveTo>
                  <a:lnTo>
                    <a:pt x="0" y="0"/>
                  </a:lnTo>
                  <a:lnTo>
                    <a:pt x="1282170" y="9442874"/>
                  </a:lnTo>
                  <a:lnTo>
                    <a:pt x="7220774" y="7816515"/>
                  </a:lnTo>
                  <a:lnTo>
                    <a:pt x="10235761" y="0"/>
                  </a:lnTo>
                  <a:close/>
                </a:path>
              </a:pathLst>
            </a:custGeom>
            <a:solidFill>
              <a:srgbClr val="343D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Divider</a:t>
            </a:r>
            <a:r>
              <a:rPr spc="-165" dirty="0"/>
              <a:t> </a:t>
            </a:r>
            <a:r>
              <a:rPr dirty="0"/>
              <a:t>Headline</a:t>
            </a:r>
            <a:r>
              <a:rPr spc="-165" dirty="0"/>
              <a:t> </a:t>
            </a:r>
            <a:r>
              <a:rPr dirty="0"/>
              <a:t>Treatment</a:t>
            </a:r>
            <a:r>
              <a:rPr spc="-160" dirty="0"/>
              <a:t> </a:t>
            </a:r>
            <a:r>
              <a:rPr spc="-10" dirty="0"/>
              <a:t>Shown </a:t>
            </a:r>
            <a:r>
              <a:rPr dirty="0"/>
              <a:t>Here</a:t>
            </a:r>
            <a:r>
              <a:rPr spc="-3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spc="-10" dirty="0"/>
              <a:t>Placement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4CE53AE-4F2E-3723-2C66-8286FD624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648307" y="10378440"/>
            <a:ext cx="4623943" cy="223138"/>
          </a:xfr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A1CB995D-5ACF-1143-A151-3137C18E37E7}" type="slidenum">
              <a:rPr lang="en-US" spc="-25" smtClean="0">
                <a:solidFill>
                  <a:schemeClr val="bg1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4</a:t>
            </a:fld>
            <a:endParaRPr dirty="0">
              <a:solidFill>
                <a:schemeClr val="bg1"/>
              </a:solidFill>
              <a:latin typeface="QuatroSlab-Medium"/>
              <a:cs typeface="QuatroSlab-Medium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FA481ED-C5BE-EBE7-18E3-1CA25A926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61" y="10258459"/>
            <a:ext cx="2327036" cy="429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FFA79-8024-BD11-97C7-CCF43924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757105"/>
            <a:ext cx="4065001" cy="243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E245798-1BBC-2259-A168-D33D162B00B8}"/>
              </a:ext>
            </a:extLst>
          </p:cNvPr>
          <p:cNvGrpSpPr/>
          <p:nvPr/>
        </p:nvGrpSpPr>
        <p:grpSpPr>
          <a:xfrm>
            <a:off x="6912974" y="0"/>
            <a:ext cx="13181322" cy="11308908"/>
            <a:chOff x="6912974" y="0"/>
            <a:chExt cx="13181322" cy="11308908"/>
          </a:xfrm>
        </p:grpSpPr>
        <p:sp>
          <p:nvSpPr>
            <p:cNvPr id="3" name="object 3"/>
            <p:cNvSpPr/>
            <p:nvPr/>
          </p:nvSpPr>
          <p:spPr>
            <a:xfrm>
              <a:off x="12695276" y="1802910"/>
              <a:ext cx="7399020" cy="9505950"/>
            </a:xfrm>
            <a:custGeom>
              <a:avLst/>
              <a:gdLst/>
              <a:ahLst/>
              <a:cxnLst/>
              <a:rect l="l" t="t" r="r" b="b"/>
              <a:pathLst>
                <a:path w="7399019" h="9505950">
                  <a:moveTo>
                    <a:pt x="4748873" y="6869443"/>
                  </a:moveTo>
                  <a:lnTo>
                    <a:pt x="0" y="8169973"/>
                  </a:lnTo>
                  <a:lnTo>
                    <a:pt x="181356" y="9505645"/>
                  </a:lnTo>
                  <a:lnTo>
                    <a:pt x="3732034" y="9505645"/>
                  </a:lnTo>
                  <a:lnTo>
                    <a:pt x="4748873" y="6869443"/>
                  </a:lnTo>
                  <a:close/>
                </a:path>
                <a:path w="7399019" h="9505950">
                  <a:moveTo>
                    <a:pt x="7398537" y="0"/>
                  </a:moveTo>
                  <a:lnTo>
                    <a:pt x="4748873" y="6869443"/>
                  </a:lnTo>
                  <a:lnTo>
                    <a:pt x="7398537" y="6143803"/>
                  </a:lnTo>
                  <a:lnTo>
                    <a:pt x="7398537" y="0"/>
                  </a:lnTo>
                  <a:close/>
                </a:path>
              </a:pathLst>
            </a:custGeom>
            <a:solidFill>
              <a:srgbClr val="82C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18062" y="9972868"/>
              <a:ext cx="5059045" cy="1336040"/>
            </a:xfrm>
            <a:custGeom>
              <a:avLst/>
              <a:gdLst/>
              <a:ahLst/>
              <a:cxnLst/>
              <a:rect l="l" t="t" r="r" b="b"/>
              <a:pathLst>
                <a:path w="5059045" h="1336040">
                  <a:moveTo>
                    <a:pt x="4877223" y="0"/>
                  </a:moveTo>
                  <a:lnTo>
                    <a:pt x="0" y="1335687"/>
                  </a:lnTo>
                  <a:lnTo>
                    <a:pt x="5058578" y="1335687"/>
                  </a:lnTo>
                  <a:lnTo>
                    <a:pt x="4877223" y="0"/>
                  </a:lnTo>
                  <a:close/>
                </a:path>
              </a:pathLst>
            </a:custGeom>
            <a:solidFill>
              <a:srgbClr val="9CD6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12974" y="0"/>
              <a:ext cx="5782310" cy="11308715"/>
            </a:xfrm>
            <a:custGeom>
              <a:avLst/>
              <a:gdLst/>
              <a:ahLst/>
              <a:cxnLst/>
              <a:rect l="l" t="t" r="r" b="b"/>
              <a:pathLst>
                <a:path w="5782309" h="11308715">
                  <a:moveTo>
                    <a:pt x="4428179" y="0"/>
                  </a:moveTo>
                  <a:lnTo>
                    <a:pt x="4361971" y="0"/>
                  </a:lnTo>
                  <a:lnTo>
                    <a:pt x="0" y="11308556"/>
                  </a:lnTo>
                  <a:lnTo>
                    <a:pt x="905092" y="11308556"/>
                  </a:lnTo>
                  <a:lnTo>
                    <a:pt x="5782316" y="9972869"/>
                  </a:lnTo>
                  <a:lnTo>
                    <a:pt x="4428179" y="0"/>
                  </a:lnTo>
                  <a:close/>
                </a:path>
              </a:pathLst>
            </a:custGeom>
            <a:solidFill>
              <a:srgbClr val="82C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41151" y="0"/>
            <a:ext cx="8752675" cy="997286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0261" y="2820965"/>
            <a:ext cx="794258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dirty="0"/>
              <a:t>Sub</a:t>
            </a:r>
            <a:r>
              <a:rPr sz="3950" spc="225" dirty="0"/>
              <a:t> </a:t>
            </a:r>
            <a:r>
              <a:rPr sz="3950" dirty="0"/>
              <a:t>Headline</a:t>
            </a:r>
            <a:r>
              <a:rPr sz="3950" spc="229" dirty="0"/>
              <a:t> </a:t>
            </a:r>
            <a:r>
              <a:rPr sz="3950" dirty="0"/>
              <a:t>Treatment</a:t>
            </a:r>
            <a:r>
              <a:rPr sz="3950" spc="235" dirty="0"/>
              <a:t> </a:t>
            </a:r>
            <a:r>
              <a:rPr sz="3950" spc="-10" dirty="0"/>
              <a:t>Shown </a:t>
            </a:r>
            <a:r>
              <a:rPr sz="3950" dirty="0"/>
              <a:t>Here</a:t>
            </a:r>
            <a:r>
              <a:rPr sz="3950" spc="135" dirty="0"/>
              <a:t> </a:t>
            </a:r>
            <a:r>
              <a:rPr sz="3950" dirty="0"/>
              <a:t>for</a:t>
            </a:r>
            <a:r>
              <a:rPr sz="3950" spc="135" dirty="0"/>
              <a:t> </a:t>
            </a:r>
            <a:r>
              <a:rPr sz="3950" spc="-10" dirty="0"/>
              <a:t>Placement</a:t>
            </a:r>
            <a:endParaRPr sz="3950"/>
          </a:p>
        </p:txBody>
      </p:sp>
      <p:sp>
        <p:nvSpPr>
          <p:cNvPr id="8" name="object 8"/>
          <p:cNvSpPr txBox="1"/>
          <p:nvPr/>
        </p:nvSpPr>
        <p:spPr>
          <a:xfrm>
            <a:off x="783087" y="4452930"/>
            <a:ext cx="7434580" cy="357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875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invenimusda</a:t>
            </a:r>
            <a:r>
              <a:rPr sz="1950" spc="500" dirty="0">
                <a:solidFill>
                  <a:srgbClr val="293361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vid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evenimus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niendenit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maxim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vollessimin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doluptur,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consequatis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haribusam.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8500"/>
              </a:lnSpc>
              <a:spcBef>
                <a:spcPts val="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Busam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eum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namus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sequi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conseque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cori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audigent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inveliqui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ipsam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fugita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corem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eaquis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voles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re,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que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dolecae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necto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officium,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beria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posae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vel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evenis</a:t>
            </a:r>
            <a:r>
              <a:rPr sz="1950" spc="18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nos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mod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ullabo.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Intem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quasperchit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nest,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tem.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volor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autenis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dolupti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usdande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sunt.</a:t>
            </a:r>
            <a:endParaRPr sz="1950">
              <a:latin typeface="Arial"/>
              <a:cs typeface="Arial"/>
            </a:endParaRPr>
          </a:p>
          <a:p>
            <a:pPr marL="12700" marR="919480">
              <a:lnSpc>
                <a:spcPct val="108500"/>
              </a:lnSpc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Fercimus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eatis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entur.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Me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vellabo.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voloritas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nime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molendae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eiur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gendani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mporunda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inctint.</a:t>
            </a:r>
            <a:endParaRPr sz="1950">
              <a:latin typeface="Arial"/>
              <a:cs typeface="Arial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9BF6835-4D08-8130-09FB-1838F964E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648307" y="10376491"/>
            <a:ext cx="4623943" cy="223138"/>
          </a:xfrm>
          <a:prstGeom prst="rect">
            <a:avLst/>
          </a:prstGeo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A1CB995D-5ACF-1143-A151-3137C18E37E7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5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F8905E-8823-656B-4472-66E4E95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9435" y="0"/>
            <a:ext cx="6764666" cy="113093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0261" y="3417806"/>
            <a:ext cx="794258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dirty="0"/>
              <a:t>Sub</a:t>
            </a:r>
            <a:r>
              <a:rPr sz="3950" spc="225" dirty="0"/>
              <a:t> </a:t>
            </a:r>
            <a:r>
              <a:rPr sz="3950" dirty="0"/>
              <a:t>Headline</a:t>
            </a:r>
            <a:r>
              <a:rPr sz="3950" spc="229" dirty="0"/>
              <a:t> </a:t>
            </a:r>
            <a:r>
              <a:rPr sz="3950" dirty="0"/>
              <a:t>Treatment</a:t>
            </a:r>
            <a:r>
              <a:rPr sz="3950" spc="235" dirty="0"/>
              <a:t> </a:t>
            </a:r>
            <a:r>
              <a:rPr sz="3950" spc="-10" dirty="0"/>
              <a:t>Shown </a:t>
            </a:r>
            <a:r>
              <a:rPr sz="3950" dirty="0"/>
              <a:t>Here</a:t>
            </a:r>
            <a:r>
              <a:rPr sz="3950" spc="135" dirty="0"/>
              <a:t> </a:t>
            </a:r>
            <a:r>
              <a:rPr sz="3950" dirty="0"/>
              <a:t>for</a:t>
            </a:r>
            <a:r>
              <a:rPr sz="3950" spc="135" dirty="0"/>
              <a:t> </a:t>
            </a:r>
            <a:r>
              <a:rPr sz="3950" spc="-10" dirty="0"/>
              <a:t>Placement</a:t>
            </a:r>
            <a:endParaRPr sz="3950"/>
          </a:p>
        </p:txBody>
      </p:sp>
      <p:sp>
        <p:nvSpPr>
          <p:cNvPr id="10" name="object 10"/>
          <p:cNvSpPr txBox="1"/>
          <p:nvPr/>
        </p:nvSpPr>
        <p:spPr>
          <a:xfrm>
            <a:off x="10165084" y="6965440"/>
            <a:ext cx="7423150" cy="1315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invenimusda</a:t>
            </a:r>
            <a:r>
              <a:rPr sz="1950" spc="500" dirty="0">
                <a:solidFill>
                  <a:srgbClr val="293361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vid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evenimus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niendenit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maxim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vollessimin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doluptur,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consequatis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haribusam.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7700" y="1048973"/>
            <a:ext cx="8261528" cy="5452451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57E4364-3FB4-D96D-2FA5-B83018063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648307" y="10376491"/>
            <a:ext cx="4623943" cy="223138"/>
          </a:xfrm>
          <a:prstGeom prst="rect">
            <a:avLst/>
          </a:prstGeo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A1CB995D-5ACF-1143-A151-3137C18E37E7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6</a:t>
            </a:fld>
            <a:endParaRPr dirty="0">
              <a:latin typeface="QuatroSlab-Medium"/>
              <a:cs typeface="QuatroSlab-Medium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FA0350E-14D3-68E2-811A-1EDB1802EE4D}"/>
              </a:ext>
            </a:extLst>
          </p:cNvPr>
          <p:cNvSpPr txBox="1"/>
          <p:nvPr/>
        </p:nvSpPr>
        <p:spPr>
          <a:xfrm>
            <a:off x="2269953" y="5238164"/>
            <a:ext cx="7423151" cy="36107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79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invenimusda</a:t>
            </a:r>
            <a:r>
              <a:rPr sz="1950" spc="499" dirty="0">
                <a:solidFill>
                  <a:srgbClr val="283360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vid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cum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evenimus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niendenit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maxim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vollessimin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doluptur,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consequatis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83360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 err="1">
                <a:solidFill>
                  <a:srgbClr val="283360"/>
                </a:solidFill>
                <a:latin typeface="Arial"/>
                <a:cs typeface="Arial"/>
              </a:rPr>
              <a:t>haribusam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endParaRPr lang="en-US" sz="1950" spc="-11" dirty="0">
              <a:solidFill>
                <a:srgbClr val="283360"/>
              </a:solidFill>
              <a:latin typeface="Arial"/>
              <a:cs typeface="Arial"/>
            </a:endParaRPr>
          </a:p>
          <a:p>
            <a:pPr marL="12700" marR="5079">
              <a:lnSpc>
                <a:spcPct val="108500"/>
              </a:lnSpc>
              <a:spcBef>
                <a:spcPts val="95"/>
              </a:spcBef>
            </a:pPr>
            <a:endParaRPr lang="en-US" sz="1950" spc="-11" dirty="0">
              <a:solidFill>
                <a:srgbClr val="283360"/>
              </a:solidFill>
              <a:latin typeface="Arial"/>
              <a:cs typeface="Arial"/>
            </a:endParaRPr>
          </a:p>
          <a:p>
            <a:pPr marL="12700" marR="5079">
              <a:lnSpc>
                <a:spcPct val="108500"/>
              </a:lnSpc>
              <a:spcBef>
                <a:spcPts val="95"/>
              </a:spcBef>
            </a:pP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Busam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eum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namus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sequi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conseque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cori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audigent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inveliqui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ipsam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fugita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corem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eaquis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voles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eum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re,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que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dolecae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necto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officium,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qui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beria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posae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vel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evenis</a:t>
            </a:r>
            <a:r>
              <a:rPr lang="en-US" sz="1950" spc="18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nos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mod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ullabo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Intem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quasperchit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nest,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tem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volor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autenis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qui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dolupti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usdande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sunt.</a:t>
            </a:r>
            <a:endParaRPr lang="en-US" sz="1950" dirty="0">
              <a:latin typeface="Arial"/>
              <a:cs typeface="Arial"/>
            </a:endParaRPr>
          </a:p>
          <a:p>
            <a:pPr marL="12700" marR="919494">
              <a:lnSpc>
                <a:spcPct val="108500"/>
              </a:lnSpc>
            </a:pP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Fercimus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ma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eatis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entur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Me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vellabo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Nem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voloritas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20" dirty="0" err="1">
                <a:solidFill>
                  <a:srgbClr val="283360"/>
                </a:solidFill>
                <a:latin typeface="Arial"/>
                <a:cs typeface="Arial"/>
              </a:rPr>
              <a:t>nime</a:t>
            </a:r>
            <a:r>
              <a:rPr lang="en-US" sz="1950" spc="-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molendae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eiur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gendani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mporunda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inctint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endParaRPr lang="en-US" sz="1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337</Words>
  <Application>Microsoft Macintosh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Quatro Slab</vt:lpstr>
      <vt:lpstr>QuatroSlab-Medium</vt:lpstr>
      <vt:lpstr>Office Theme</vt:lpstr>
      <vt:lpstr>Large Headline Treatment Shown Here for Placement</vt:lpstr>
      <vt:lpstr>Headline Treatment Shown Here for Placement</vt:lpstr>
      <vt:lpstr>Divider Headline Treatment Shown Here for Placement</vt:lpstr>
      <vt:lpstr>Divider Headline Treatment Shown Here for Placement</vt:lpstr>
      <vt:lpstr>Sub Headline Treatment Shown Here for Placement</vt:lpstr>
      <vt:lpstr>Sub Headline Treatment Shown Here for Placement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Headline Treatment Shown Here for Placement</dc:title>
  <cp:lastModifiedBy>Jason Korth</cp:lastModifiedBy>
  <cp:revision>5</cp:revision>
  <dcterms:created xsi:type="dcterms:W3CDTF">2023-07-25T17:41:58Z</dcterms:created>
  <dcterms:modified xsi:type="dcterms:W3CDTF">2024-03-18T16:03:15Z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</vt:lpwstr>
  </property>
</Properties>
</file>