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D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6"/>
  </p:normalViewPr>
  <p:slideViewPr>
    <p:cSldViewPr>
      <p:cViewPr varScale="1">
        <p:scale>
          <a:sx n="73" d="100"/>
          <a:sy n="73" d="100"/>
        </p:scale>
        <p:origin x="816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3AB7E-97F7-F64C-A39C-F7DC98C13F2E}" type="datetimeFigureOut">
              <a:rPr lang="en-US" smtClean="0"/>
              <a:t>9/19/24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DA50B-F09E-ED49-BF22-162CBACD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43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Quatro Slab"/>
                <a:cs typeface="Quatro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5959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5959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6AD64FF-9895-B587-9E37-191E1D22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" name="object 12">
            <a:extLst>
              <a:ext uri="{FF2B5EF4-FFF2-40B4-BE49-F238E27FC236}">
                <a16:creationId xmlns:a16="http://schemas.microsoft.com/office/drawing/2014/main" id="{B0668EEB-5A5D-4984-E156-69AA393860B6}"/>
              </a:ext>
            </a:extLst>
          </p:cNvPr>
          <p:cNvGrpSpPr/>
          <p:nvPr userDrawn="1"/>
        </p:nvGrpSpPr>
        <p:grpSpPr>
          <a:xfrm>
            <a:off x="4041761" y="10250561"/>
            <a:ext cx="2472055" cy="459740"/>
            <a:chOff x="7458511" y="10250561"/>
            <a:chExt cx="2472055" cy="459740"/>
          </a:xfrm>
        </p:grpSpPr>
        <p:pic>
          <p:nvPicPr>
            <p:cNvPr id="4" name="object 13">
              <a:extLst>
                <a:ext uri="{FF2B5EF4-FFF2-40B4-BE49-F238E27FC236}">
                  <a16:creationId xmlns:a16="http://schemas.microsoft.com/office/drawing/2014/main" id="{1E29318F-295A-65E1-2140-E1C6CBE254F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4692" y="10250561"/>
              <a:ext cx="1705451" cy="459661"/>
            </a:xfrm>
            <a:prstGeom prst="rect">
              <a:avLst/>
            </a:prstGeom>
          </p:spPr>
        </p:pic>
        <p:sp>
          <p:nvSpPr>
            <p:cNvPr id="5" name="object 14">
              <a:extLst>
                <a:ext uri="{FF2B5EF4-FFF2-40B4-BE49-F238E27FC236}">
                  <a16:creationId xmlns:a16="http://schemas.microsoft.com/office/drawing/2014/main" id="{E12E1D1B-F39C-9F73-5CF1-D74E3EA9EC78}"/>
                </a:ext>
              </a:extLst>
            </p:cNvPr>
            <p:cNvSpPr/>
            <p:nvPr/>
          </p:nvSpPr>
          <p:spPr>
            <a:xfrm>
              <a:off x="7458507" y="10328077"/>
              <a:ext cx="751840" cy="251460"/>
            </a:xfrm>
            <a:custGeom>
              <a:avLst/>
              <a:gdLst/>
              <a:ahLst/>
              <a:cxnLst/>
              <a:rect l="l" t="t" r="r" b="b"/>
              <a:pathLst>
                <a:path w="751840" h="251459">
                  <a:moveTo>
                    <a:pt x="202488" y="0"/>
                  </a:moveTo>
                  <a:lnTo>
                    <a:pt x="128320" y="0"/>
                  </a:lnTo>
                  <a:lnTo>
                    <a:pt x="128320" y="92710"/>
                  </a:lnTo>
                  <a:lnTo>
                    <a:pt x="74168" y="92710"/>
                  </a:lnTo>
                  <a:lnTo>
                    <a:pt x="74168" y="0"/>
                  </a:lnTo>
                  <a:lnTo>
                    <a:pt x="0" y="0"/>
                  </a:lnTo>
                  <a:lnTo>
                    <a:pt x="0" y="92710"/>
                  </a:lnTo>
                  <a:lnTo>
                    <a:pt x="0" y="153670"/>
                  </a:lnTo>
                  <a:lnTo>
                    <a:pt x="0" y="247650"/>
                  </a:lnTo>
                  <a:lnTo>
                    <a:pt x="74168" y="247650"/>
                  </a:lnTo>
                  <a:lnTo>
                    <a:pt x="74168" y="153670"/>
                  </a:lnTo>
                  <a:lnTo>
                    <a:pt x="128320" y="153670"/>
                  </a:lnTo>
                  <a:lnTo>
                    <a:pt x="128320" y="247650"/>
                  </a:lnTo>
                  <a:lnTo>
                    <a:pt x="202488" y="247650"/>
                  </a:lnTo>
                  <a:lnTo>
                    <a:pt x="202488" y="153670"/>
                  </a:lnTo>
                  <a:lnTo>
                    <a:pt x="202488" y="92710"/>
                  </a:lnTo>
                  <a:lnTo>
                    <a:pt x="202488" y="0"/>
                  </a:lnTo>
                  <a:close/>
                </a:path>
                <a:path w="751840" h="251459">
                  <a:moveTo>
                    <a:pt x="403504" y="160489"/>
                  </a:moveTo>
                  <a:lnTo>
                    <a:pt x="396976" y="124155"/>
                  </a:lnTo>
                  <a:lnTo>
                    <a:pt x="396036" y="118922"/>
                  </a:lnTo>
                  <a:lnTo>
                    <a:pt x="375539" y="90728"/>
                  </a:lnTo>
                  <a:lnTo>
                    <a:pt x="344817" y="74714"/>
                  </a:lnTo>
                  <a:lnTo>
                    <a:pt x="329323" y="72656"/>
                  </a:lnTo>
                  <a:lnTo>
                    <a:pt x="329323" y="160489"/>
                  </a:lnTo>
                  <a:lnTo>
                    <a:pt x="327609" y="177596"/>
                  </a:lnTo>
                  <a:lnTo>
                    <a:pt x="322884" y="188823"/>
                  </a:lnTo>
                  <a:lnTo>
                    <a:pt x="315709" y="194970"/>
                  </a:lnTo>
                  <a:lnTo>
                    <a:pt x="306692" y="196837"/>
                  </a:lnTo>
                  <a:lnTo>
                    <a:pt x="297688" y="194970"/>
                  </a:lnTo>
                  <a:lnTo>
                    <a:pt x="290512" y="188823"/>
                  </a:lnTo>
                  <a:lnTo>
                    <a:pt x="285775" y="177596"/>
                  </a:lnTo>
                  <a:lnTo>
                    <a:pt x="284073" y="160489"/>
                  </a:lnTo>
                  <a:lnTo>
                    <a:pt x="285775" y="143395"/>
                  </a:lnTo>
                  <a:lnTo>
                    <a:pt x="290512" y="132168"/>
                  </a:lnTo>
                  <a:lnTo>
                    <a:pt x="297688" y="126022"/>
                  </a:lnTo>
                  <a:lnTo>
                    <a:pt x="306692" y="124155"/>
                  </a:lnTo>
                  <a:lnTo>
                    <a:pt x="315709" y="126022"/>
                  </a:lnTo>
                  <a:lnTo>
                    <a:pt x="322884" y="132168"/>
                  </a:lnTo>
                  <a:lnTo>
                    <a:pt x="327609" y="143395"/>
                  </a:lnTo>
                  <a:lnTo>
                    <a:pt x="329323" y="160489"/>
                  </a:lnTo>
                  <a:lnTo>
                    <a:pt x="329323" y="72656"/>
                  </a:lnTo>
                  <a:lnTo>
                    <a:pt x="268566" y="74714"/>
                  </a:lnTo>
                  <a:lnTo>
                    <a:pt x="217347" y="118922"/>
                  </a:lnTo>
                  <a:lnTo>
                    <a:pt x="209892" y="160489"/>
                  </a:lnTo>
                  <a:lnTo>
                    <a:pt x="217347" y="202082"/>
                  </a:lnTo>
                  <a:lnTo>
                    <a:pt x="237845" y="230263"/>
                  </a:lnTo>
                  <a:lnTo>
                    <a:pt x="268566" y="246291"/>
                  </a:lnTo>
                  <a:lnTo>
                    <a:pt x="306692" y="251358"/>
                  </a:lnTo>
                  <a:lnTo>
                    <a:pt x="344817" y="246291"/>
                  </a:lnTo>
                  <a:lnTo>
                    <a:pt x="375539" y="230263"/>
                  </a:lnTo>
                  <a:lnTo>
                    <a:pt x="396036" y="202082"/>
                  </a:lnTo>
                  <a:lnTo>
                    <a:pt x="396976" y="196837"/>
                  </a:lnTo>
                  <a:lnTo>
                    <a:pt x="403504" y="160489"/>
                  </a:lnTo>
                  <a:close/>
                </a:path>
                <a:path w="751840" h="251459">
                  <a:moveTo>
                    <a:pt x="580021" y="73342"/>
                  </a:moveTo>
                  <a:lnTo>
                    <a:pt x="507707" y="73342"/>
                  </a:lnTo>
                  <a:lnTo>
                    <a:pt x="507707" y="183502"/>
                  </a:lnTo>
                  <a:lnTo>
                    <a:pt x="500291" y="187579"/>
                  </a:lnTo>
                  <a:lnTo>
                    <a:pt x="497319" y="188315"/>
                  </a:lnTo>
                  <a:lnTo>
                    <a:pt x="485457" y="188315"/>
                  </a:lnTo>
                  <a:lnTo>
                    <a:pt x="483222" y="183121"/>
                  </a:lnTo>
                  <a:lnTo>
                    <a:pt x="483222" y="73342"/>
                  </a:lnTo>
                  <a:lnTo>
                    <a:pt x="410895" y="73342"/>
                  </a:lnTo>
                  <a:lnTo>
                    <a:pt x="410895" y="196837"/>
                  </a:lnTo>
                  <a:lnTo>
                    <a:pt x="414020" y="220383"/>
                  </a:lnTo>
                  <a:lnTo>
                    <a:pt x="423100" y="237451"/>
                  </a:lnTo>
                  <a:lnTo>
                    <a:pt x="437667" y="247853"/>
                  </a:lnTo>
                  <a:lnTo>
                    <a:pt x="457263" y="251358"/>
                  </a:lnTo>
                  <a:lnTo>
                    <a:pt x="475576" y="249034"/>
                  </a:lnTo>
                  <a:lnTo>
                    <a:pt x="489712" y="243344"/>
                  </a:lnTo>
                  <a:lnTo>
                    <a:pt x="500240" y="236194"/>
                  </a:lnTo>
                  <a:lnTo>
                    <a:pt x="507707" y="229489"/>
                  </a:lnTo>
                  <a:lnTo>
                    <a:pt x="507707" y="247650"/>
                  </a:lnTo>
                  <a:lnTo>
                    <a:pt x="580021" y="247650"/>
                  </a:lnTo>
                  <a:lnTo>
                    <a:pt x="580021" y="73342"/>
                  </a:lnTo>
                  <a:close/>
                </a:path>
                <a:path w="751840" h="251459">
                  <a:moveTo>
                    <a:pt x="751357" y="193128"/>
                  </a:moveTo>
                  <a:lnTo>
                    <a:pt x="735825" y="150482"/>
                  </a:lnTo>
                  <a:lnTo>
                    <a:pt x="679030" y="132308"/>
                  </a:lnTo>
                  <a:lnTo>
                    <a:pt x="676071" y="130467"/>
                  </a:lnTo>
                  <a:lnTo>
                    <a:pt x="676071" y="122301"/>
                  </a:lnTo>
                  <a:lnTo>
                    <a:pt x="679030" y="119697"/>
                  </a:lnTo>
                  <a:lnTo>
                    <a:pt x="689051" y="119697"/>
                  </a:lnTo>
                  <a:lnTo>
                    <a:pt x="698906" y="120611"/>
                  </a:lnTo>
                  <a:lnTo>
                    <a:pt x="709777" y="123139"/>
                  </a:lnTo>
                  <a:lnTo>
                    <a:pt x="721131" y="126898"/>
                  </a:lnTo>
                  <a:lnTo>
                    <a:pt x="732447" y="131572"/>
                  </a:lnTo>
                  <a:lnTo>
                    <a:pt x="747280" y="87058"/>
                  </a:lnTo>
                  <a:lnTo>
                    <a:pt x="736371" y="81838"/>
                  </a:lnTo>
                  <a:lnTo>
                    <a:pt x="720902" y="76123"/>
                  </a:lnTo>
                  <a:lnTo>
                    <a:pt x="700913" y="71526"/>
                  </a:lnTo>
                  <a:lnTo>
                    <a:pt x="676452" y="69634"/>
                  </a:lnTo>
                  <a:lnTo>
                    <a:pt x="646963" y="72707"/>
                  </a:lnTo>
                  <a:lnTo>
                    <a:pt x="623316" y="82804"/>
                  </a:lnTo>
                  <a:lnTo>
                    <a:pt x="607606" y="101244"/>
                  </a:lnTo>
                  <a:lnTo>
                    <a:pt x="601903" y="129349"/>
                  </a:lnTo>
                  <a:lnTo>
                    <a:pt x="606577" y="153860"/>
                  </a:lnTo>
                  <a:lnTo>
                    <a:pt x="618451" y="169405"/>
                  </a:lnTo>
                  <a:lnTo>
                    <a:pt x="634288" y="178269"/>
                  </a:lnTo>
                  <a:lnTo>
                    <a:pt x="650849" y="182740"/>
                  </a:lnTo>
                  <a:lnTo>
                    <a:pt x="670140" y="186448"/>
                  </a:lnTo>
                  <a:lnTo>
                    <a:pt x="677189" y="188315"/>
                  </a:lnTo>
                  <a:lnTo>
                    <a:pt x="677189" y="199453"/>
                  </a:lnTo>
                  <a:lnTo>
                    <a:pt x="671995" y="199809"/>
                  </a:lnTo>
                  <a:lnTo>
                    <a:pt x="664946" y="199809"/>
                  </a:lnTo>
                  <a:lnTo>
                    <a:pt x="655662" y="199224"/>
                  </a:lnTo>
                  <a:lnTo>
                    <a:pt x="645147" y="197027"/>
                  </a:lnTo>
                  <a:lnTo>
                    <a:pt x="631939" y="192608"/>
                  </a:lnTo>
                  <a:lnTo>
                    <a:pt x="614514" y="185343"/>
                  </a:lnTo>
                  <a:lnTo>
                    <a:pt x="598551" y="230593"/>
                  </a:lnTo>
                  <a:lnTo>
                    <a:pt x="613029" y="237756"/>
                  </a:lnTo>
                  <a:lnTo>
                    <a:pt x="630872" y="244449"/>
                  </a:lnTo>
                  <a:lnTo>
                    <a:pt x="652119" y="249415"/>
                  </a:lnTo>
                  <a:lnTo>
                    <a:pt x="676808" y="251358"/>
                  </a:lnTo>
                  <a:lnTo>
                    <a:pt x="708025" y="248361"/>
                  </a:lnTo>
                  <a:lnTo>
                    <a:pt x="731469" y="238518"/>
                  </a:lnTo>
                  <a:lnTo>
                    <a:pt x="746226" y="220535"/>
                  </a:lnTo>
                  <a:lnTo>
                    <a:pt x="751357" y="193128"/>
                  </a:lnTo>
                  <a:close/>
                </a:path>
              </a:pathLst>
            </a:custGeom>
            <a:solidFill>
              <a:srgbClr val="2933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15">
            <a:extLst>
              <a:ext uri="{FF2B5EF4-FFF2-40B4-BE49-F238E27FC236}">
                <a16:creationId xmlns:a16="http://schemas.microsoft.com/office/drawing/2014/main" id="{EAC3C51D-2FAE-E343-4654-0BAE5EF55CA3}"/>
              </a:ext>
            </a:extLst>
          </p:cNvPr>
          <p:cNvGrpSpPr/>
          <p:nvPr userDrawn="1"/>
        </p:nvGrpSpPr>
        <p:grpSpPr>
          <a:xfrm>
            <a:off x="732961" y="10275992"/>
            <a:ext cx="2917825" cy="489584"/>
            <a:chOff x="732961" y="10275992"/>
            <a:chExt cx="2917825" cy="489584"/>
          </a:xfrm>
        </p:grpSpPr>
        <p:pic>
          <p:nvPicPr>
            <p:cNvPr id="7" name="object 16">
              <a:extLst>
                <a:ext uri="{FF2B5EF4-FFF2-40B4-BE49-F238E27FC236}">
                  <a16:creationId xmlns:a16="http://schemas.microsoft.com/office/drawing/2014/main" id="{85A37FCB-257F-0065-720F-3ACAF3C4FD2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9259" y="10275992"/>
              <a:ext cx="2360986" cy="489150"/>
            </a:xfrm>
            <a:prstGeom prst="rect">
              <a:avLst/>
            </a:prstGeom>
          </p:spPr>
        </p:pic>
        <p:sp>
          <p:nvSpPr>
            <p:cNvPr id="9" name="object 17">
              <a:extLst>
                <a:ext uri="{FF2B5EF4-FFF2-40B4-BE49-F238E27FC236}">
                  <a16:creationId xmlns:a16="http://schemas.microsoft.com/office/drawing/2014/main" id="{C689FCE0-3206-96BE-5489-108198161F93}"/>
                </a:ext>
              </a:extLst>
            </p:cNvPr>
            <p:cNvSpPr/>
            <p:nvPr/>
          </p:nvSpPr>
          <p:spPr>
            <a:xfrm>
              <a:off x="732955" y="10326516"/>
              <a:ext cx="541655" cy="251460"/>
            </a:xfrm>
            <a:custGeom>
              <a:avLst/>
              <a:gdLst/>
              <a:ahLst/>
              <a:cxnLst/>
              <a:rect l="l" t="t" r="r" b="b"/>
              <a:pathLst>
                <a:path w="541655" h="251459">
                  <a:moveTo>
                    <a:pt x="184327" y="178015"/>
                  </a:moveTo>
                  <a:lnTo>
                    <a:pt x="168706" y="133235"/>
                  </a:lnTo>
                  <a:lnTo>
                    <a:pt x="140576" y="119049"/>
                  </a:lnTo>
                  <a:lnTo>
                    <a:pt x="153263" y="113538"/>
                  </a:lnTo>
                  <a:lnTo>
                    <a:pt x="165646" y="103898"/>
                  </a:lnTo>
                  <a:lnTo>
                    <a:pt x="170688" y="95313"/>
                  </a:lnTo>
                  <a:lnTo>
                    <a:pt x="175044" y="87922"/>
                  </a:lnTo>
                  <a:lnTo>
                    <a:pt x="178765" y="63423"/>
                  </a:lnTo>
                  <a:lnTo>
                    <a:pt x="176377" y="50812"/>
                  </a:lnTo>
                  <a:lnTo>
                    <a:pt x="173189" y="33959"/>
                  </a:lnTo>
                  <a:lnTo>
                    <a:pt x="157213" y="14325"/>
                  </a:lnTo>
                  <a:lnTo>
                    <a:pt x="131991" y="3390"/>
                  </a:lnTo>
                  <a:lnTo>
                    <a:pt x="108292" y="990"/>
                  </a:lnTo>
                  <a:lnTo>
                    <a:pt x="108292" y="171348"/>
                  </a:lnTo>
                  <a:lnTo>
                    <a:pt x="106438" y="184518"/>
                  </a:lnTo>
                  <a:lnTo>
                    <a:pt x="101015" y="192163"/>
                  </a:lnTo>
                  <a:lnTo>
                    <a:pt x="92189" y="195694"/>
                  </a:lnTo>
                  <a:lnTo>
                    <a:pt x="80111" y="196557"/>
                  </a:lnTo>
                  <a:lnTo>
                    <a:pt x="74180" y="196557"/>
                  </a:lnTo>
                  <a:lnTo>
                    <a:pt x="74180" y="145757"/>
                  </a:lnTo>
                  <a:lnTo>
                    <a:pt x="80479" y="145757"/>
                  </a:lnTo>
                  <a:lnTo>
                    <a:pt x="92646" y="146786"/>
                  </a:lnTo>
                  <a:lnTo>
                    <a:pt x="101333" y="150622"/>
                  </a:lnTo>
                  <a:lnTo>
                    <a:pt x="106553" y="158432"/>
                  </a:lnTo>
                  <a:lnTo>
                    <a:pt x="108292" y="171348"/>
                  </a:lnTo>
                  <a:lnTo>
                    <a:pt x="108292" y="990"/>
                  </a:lnTo>
                  <a:lnTo>
                    <a:pt x="102730" y="419"/>
                  </a:lnTo>
                  <a:lnTo>
                    <a:pt x="102730" y="71577"/>
                  </a:lnTo>
                  <a:lnTo>
                    <a:pt x="101079" y="84366"/>
                  </a:lnTo>
                  <a:lnTo>
                    <a:pt x="96431" y="91516"/>
                  </a:lnTo>
                  <a:lnTo>
                    <a:pt x="89281" y="94627"/>
                  </a:lnTo>
                  <a:lnTo>
                    <a:pt x="80111" y="95313"/>
                  </a:lnTo>
                  <a:lnTo>
                    <a:pt x="74180" y="95313"/>
                  </a:lnTo>
                  <a:lnTo>
                    <a:pt x="74180" y="50812"/>
                  </a:lnTo>
                  <a:lnTo>
                    <a:pt x="80111" y="50812"/>
                  </a:lnTo>
                  <a:lnTo>
                    <a:pt x="89598" y="51663"/>
                  </a:lnTo>
                  <a:lnTo>
                    <a:pt x="96710" y="54800"/>
                  </a:lnTo>
                  <a:lnTo>
                    <a:pt x="101180" y="61137"/>
                  </a:lnTo>
                  <a:lnTo>
                    <a:pt x="102730" y="71577"/>
                  </a:lnTo>
                  <a:lnTo>
                    <a:pt x="102730" y="419"/>
                  </a:lnTo>
                  <a:lnTo>
                    <a:pt x="98653" y="0"/>
                  </a:lnTo>
                  <a:lnTo>
                    <a:pt x="0" y="0"/>
                  </a:lnTo>
                  <a:lnTo>
                    <a:pt x="0" y="247370"/>
                  </a:lnTo>
                  <a:lnTo>
                    <a:pt x="99021" y="247370"/>
                  </a:lnTo>
                  <a:lnTo>
                    <a:pt x="134099" y="244411"/>
                  </a:lnTo>
                  <a:lnTo>
                    <a:pt x="161010" y="233705"/>
                  </a:lnTo>
                  <a:lnTo>
                    <a:pt x="178244" y="212483"/>
                  </a:lnTo>
                  <a:lnTo>
                    <a:pt x="181063" y="196557"/>
                  </a:lnTo>
                  <a:lnTo>
                    <a:pt x="184327" y="178015"/>
                  </a:lnTo>
                  <a:close/>
                </a:path>
                <a:path w="541655" h="251459">
                  <a:moveTo>
                    <a:pt x="370128" y="73063"/>
                  </a:moveTo>
                  <a:lnTo>
                    <a:pt x="297802" y="73063"/>
                  </a:lnTo>
                  <a:lnTo>
                    <a:pt x="297802" y="183222"/>
                  </a:lnTo>
                  <a:lnTo>
                    <a:pt x="290398" y="187299"/>
                  </a:lnTo>
                  <a:lnTo>
                    <a:pt x="287426" y="188036"/>
                  </a:lnTo>
                  <a:lnTo>
                    <a:pt x="275551" y="188036"/>
                  </a:lnTo>
                  <a:lnTo>
                    <a:pt x="273329" y="182841"/>
                  </a:lnTo>
                  <a:lnTo>
                    <a:pt x="273329" y="73063"/>
                  </a:lnTo>
                  <a:lnTo>
                    <a:pt x="201002" y="73063"/>
                  </a:lnTo>
                  <a:lnTo>
                    <a:pt x="201002" y="196557"/>
                  </a:lnTo>
                  <a:lnTo>
                    <a:pt x="204127" y="220103"/>
                  </a:lnTo>
                  <a:lnTo>
                    <a:pt x="213194" y="237172"/>
                  </a:lnTo>
                  <a:lnTo>
                    <a:pt x="227761" y="247573"/>
                  </a:lnTo>
                  <a:lnTo>
                    <a:pt x="247370" y="251079"/>
                  </a:lnTo>
                  <a:lnTo>
                    <a:pt x="265684" y="248754"/>
                  </a:lnTo>
                  <a:lnTo>
                    <a:pt x="279819" y="243065"/>
                  </a:lnTo>
                  <a:lnTo>
                    <a:pt x="290347" y="235902"/>
                  </a:lnTo>
                  <a:lnTo>
                    <a:pt x="297802" y="229196"/>
                  </a:lnTo>
                  <a:lnTo>
                    <a:pt x="297802" y="247370"/>
                  </a:lnTo>
                  <a:lnTo>
                    <a:pt x="370128" y="247370"/>
                  </a:lnTo>
                  <a:lnTo>
                    <a:pt x="370128" y="73063"/>
                  </a:lnTo>
                  <a:close/>
                </a:path>
                <a:path w="541655" h="251459">
                  <a:moveTo>
                    <a:pt x="541464" y="192849"/>
                  </a:moveTo>
                  <a:lnTo>
                    <a:pt x="525932" y="150202"/>
                  </a:lnTo>
                  <a:lnTo>
                    <a:pt x="469138" y="132029"/>
                  </a:lnTo>
                  <a:lnTo>
                    <a:pt x="466178" y="130175"/>
                  </a:lnTo>
                  <a:lnTo>
                    <a:pt x="466178" y="122021"/>
                  </a:lnTo>
                  <a:lnTo>
                    <a:pt x="469138" y="119418"/>
                  </a:lnTo>
                  <a:lnTo>
                    <a:pt x="479158" y="119418"/>
                  </a:lnTo>
                  <a:lnTo>
                    <a:pt x="489013" y="120332"/>
                  </a:lnTo>
                  <a:lnTo>
                    <a:pt x="499884" y="122859"/>
                  </a:lnTo>
                  <a:lnTo>
                    <a:pt x="511225" y="126619"/>
                  </a:lnTo>
                  <a:lnTo>
                    <a:pt x="522554" y="131292"/>
                  </a:lnTo>
                  <a:lnTo>
                    <a:pt x="537387" y="86791"/>
                  </a:lnTo>
                  <a:lnTo>
                    <a:pt x="526478" y="81559"/>
                  </a:lnTo>
                  <a:lnTo>
                    <a:pt x="511009" y="75844"/>
                  </a:lnTo>
                  <a:lnTo>
                    <a:pt x="491020" y="71247"/>
                  </a:lnTo>
                  <a:lnTo>
                    <a:pt x="466547" y="69367"/>
                  </a:lnTo>
                  <a:lnTo>
                    <a:pt x="437070" y="72428"/>
                  </a:lnTo>
                  <a:lnTo>
                    <a:pt x="413423" y="82524"/>
                  </a:lnTo>
                  <a:lnTo>
                    <a:pt x="397713" y="100965"/>
                  </a:lnTo>
                  <a:lnTo>
                    <a:pt x="392010" y="129070"/>
                  </a:lnTo>
                  <a:lnTo>
                    <a:pt x="396684" y="153581"/>
                  </a:lnTo>
                  <a:lnTo>
                    <a:pt x="408559" y="169125"/>
                  </a:lnTo>
                  <a:lnTo>
                    <a:pt x="424395" y="177990"/>
                  </a:lnTo>
                  <a:lnTo>
                    <a:pt x="440956" y="182473"/>
                  </a:lnTo>
                  <a:lnTo>
                    <a:pt x="460248" y="186182"/>
                  </a:lnTo>
                  <a:lnTo>
                    <a:pt x="467296" y="188036"/>
                  </a:lnTo>
                  <a:lnTo>
                    <a:pt x="467296" y="199174"/>
                  </a:lnTo>
                  <a:lnTo>
                    <a:pt x="462102" y="199529"/>
                  </a:lnTo>
                  <a:lnTo>
                    <a:pt x="455053" y="199529"/>
                  </a:lnTo>
                  <a:lnTo>
                    <a:pt x="445770" y="198945"/>
                  </a:lnTo>
                  <a:lnTo>
                    <a:pt x="435254" y="196748"/>
                  </a:lnTo>
                  <a:lnTo>
                    <a:pt x="422046" y="192328"/>
                  </a:lnTo>
                  <a:lnTo>
                    <a:pt x="404622" y="185064"/>
                  </a:lnTo>
                  <a:lnTo>
                    <a:pt x="388658" y="230314"/>
                  </a:lnTo>
                  <a:lnTo>
                    <a:pt x="403136" y="237477"/>
                  </a:lnTo>
                  <a:lnTo>
                    <a:pt x="420979" y="244182"/>
                  </a:lnTo>
                  <a:lnTo>
                    <a:pt x="442226" y="249148"/>
                  </a:lnTo>
                  <a:lnTo>
                    <a:pt x="466915" y="251079"/>
                  </a:lnTo>
                  <a:lnTo>
                    <a:pt x="498119" y="248081"/>
                  </a:lnTo>
                  <a:lnTo>
                    <a:pt x="521576" y="238239"/>
                  </a:lnTo>
                  <a:lnTo>
                    <a:pt x="536333" y="220256"/>
                  </a:lnTo>
                  <a:lnTo>
                    <a:pt x="541464" y="192849"/>
                  </a:lnTo>
                  <a:close/>
                </a:path>
              </a:pathLst>
            </a:custGeom>
            <a:solidFill>
              <a:srgbClr val="2933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9">
            <a:extLst>
              <a:ext uri="{FF2B5EF4-FFF2-40B4-BE49-F238E27FC236}">
                <a16:creationId xmlns:a16="http://schemas.microsoft.com/office/drawing/2014/main" id="{C93044A1-3359-CDCA-4A8E-A117DDD6145F}"/>
              </a:ext>
            </a:extLst>
          </p:cNvPr>
          <p:cNvSpPr/>
          <p:nvPr userDrawn="1"/>
        </p:nvSpPr>
        <p:spPr>
          <a:xfrm>
            <a:off x="3719578" y="10182690"/>
            <a:ext cx="236220" cy="561340"/>
          </a:xfrm>
          <a:custGeom>
            <a:avLst/>
            <a:gdLst/>
            <a:ahLst/>
            <a:cxnLst/>
            <a:rect l="l" t="t" r="r" b="b"/>
            <a:pathLst>
              <a:path w="236220" h="561340">
                <a:moveTo>
                  <a:pt x="236003" y="0"/>
                </a:moveTo>
                <a:lnTo>
                  <a:pt x="0" y="560967"/>
                </a:lnTo>
              </a:path>
            </a:pathLst>
          </a:custGeom>
          <a:ln w="5235">
            <a:solidFill>
              <a:srgbClr val="59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82B35D-A0C9-007E-D44D-C7722DC5F6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1520" y="1158874"/>
            <a:ext cx="3207934" cy="1920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bg1"/>
                </a:solidFill>
                <a:latin typeface="Quatro Slab"/>
                <a:cs typeface="Quatro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bg1"/>
                </a:solidFill>
                <a:latin typeface="Quatro Slab"/>
                <a:cs typeface="Quatro Slab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261" y="4500657"/>
            <a:ext cx="14466569" cy="20358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Quatro Slab"/>
                <a:cs typeface="Quatro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83913" y="5350581"/>
            <a:ext cx="14033500" cy="2287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5959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grpSp>
        <p:nvGrpSpPr>
          <p:cNvPr id="17" name="object 12">
            <a:extLst>
              <a:ext uri="{FF2B5EF4-FFF2-40B4-BE49-F238E27FC236}">
                <a16:creationId xmlns:a16="http://schemas.microsoft.com/office/drawing/2014/main" id="{0705915D-73C7-96B8-865C-203DF50E9643}"/>
              </a:ext>
            </a:extLst>
          </p:cNvPr>
          <p:cNvGrpSpPr/>
          <p:nvPr userDrawn="1"/>
        </p:nvGrpSpPr>
        <p:grpSpPr>
          <a:xfrm>
            <a:off x="4041761" y="10250561"/>
            <a:ext cx="2472055" cy="459740"/>
            <a:chOff x="7458511" y="10250561"/>
            <a:chExt cx="2472055" cy="459740"/>
          </a:xfrm>
        </p:grpSpPr>
        <p:pic>
          <p:nvPicPr>
            <p:cNvPr id="18" name="object 13">
              <a:extLst>
                <a:ext uri="{FF2B5EF4-FFF2-40B4-BE49-F238E27FC236}">
                  <a16:creationId xmlns:a16="http://schemas.microsoft.com/office/drawing/2014/main" id="{AA1C907E-BBD1-68E8-E5DD-F358B510A8F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24692" y="10250561"/>
              <a:ext cx="1705451" cy="459661"/>
            </a:xfrm>
            <a:prstGeom prst="rect">
              <a:avLst/>
            </a:prstGeom>
          </p:spPr>
        </p:pic>
        <p:sp>
          <p:nvSpPr>
            <p:cNvPr id="19" name="object 14">
              <a:extLst>
                <a:ext uri="{FF2B5EF4-FFF2-40B4-BE49-F238E27FC236}">
                  <a16:creationId xmlns:a16="http://schemas.microsoft.com/office/drawing/2014/main" id="{C256DD20-DF60-5D81-CF8F-6E4AACB90FBC}"/>
                </a:ext>
              </a:extLst>
            </p:cNvPr>
            <p:cNvSpPr/>
            <p:nvPr/>
          </p:nvSpPr>
          <p:spPr>
            <a:xfrm>
              <a:off x="7458507" y="10328077"/>
              <a:ext cx="751840" cy="251460"/>
            </a:xfrm>
            <a:custGeom>
              <a:avLst/>
              <a:gdLst/>
              <a:ahLst/>
              <a:cxnLst/>
              <a:rect l="l" t="t" r="r" b="b"/>
              <a:pathLst>
                <a:path w="751840" h="251459">
                  <a:moveTo>
                    <a:pt x="202488" y="0"/>
                  </a:moveTo>
                  <a:lnTo>
                    <a:pt x="128320" y="0"/>
                  </a:lnTo>
                  <a:lnTo>
                    <a:pt x="128320" y="92710"/>
                  </a:lnTo>
                  <a:lnTo>
                    <a:pt x="74168" y="92710"/>
                  </a:lnTo>
                  <a:lnTo>
                    <a:pt x="74168" y="0"/>
                  </a:lnTo>
                  <a:lnTo>
                    <a:pt x="0" y="0"/>
                  </a:lnTo>
                  <a:lnTo>
                    <a:pt x="0" y="92710"/>
                  </a:lnTo>
                  <a:lnTo>
                    <a:pt x="0" y="153670"/>
                  </a:lnTo>
                  <a:lnTo>
                    <a:pt x="0" y="247650"/>
                  </a:lnTo>
                  <a:lnTo>
                    <a:pt x="74168" y="247650"/>
                  </a:lnTo>
                  <a:lnTo>
                    <a:pt x="74168" y="153670"/>
                  </a:lnTo>
                  <a:lnTo>
                    <a:pt x="128320" y="153670"/>
                  </a:lnTo>
                  <a:lnTo>
                    <a:pt x="128320" y="247650"/>
                  </a:lnTo>
                  <a:lnTo>
                    <a:pt x="202488" y="247650"/>
                  </a:lnTo>
                  <a:lnTo>
                    <a:pt x="202488" y="153670"/>
                  </a:lnTo>
                  <a:lnTo>
                    <a:pt x="202488" y="92710"/>
                  </a:lnTo>
                  <a:lnTo>
                    <a:pt x="202488" y="0"/>
                  </a:lnTo>
                  <a:close/>
                </a:path>
                <a:path w="751840" h="251459">
                  <a:moveTo>
                    <a:pt x="403504" y="160489"/>
                  </a:moveTo>
                  <a:lnTo>
                    <a:pt x="396976" y="124155"/>
                  </a:lnTo>
                  <a:lnTo>
                    <a:pt x="396036" y="118922"/>
                  </a:lnTo>
                  <a:lnTo>
                    <a:pt x="375539" y="90728"/>
                  </a:lnTo>
                  <a:lnTo>
                    <a:pt x="344817" y="74714"/>
                  </a:lnTo>
                  <a:lnTo>
                    <a:pt x="329323" y="72656"/>
                  </a:lnTo>
                  <a:lnTo>
                    <a:pt x="329323" y="160489"/>
                  </a:lnTo>
                  <a:lnTo>
                    <a:pt x="327609" y="177596"/>
                  </a:lnTo>
                  <a:lnTo>
                    <a:pt x="322884" y="188823"/>
                  </a:lnTo>
                  <a:lnTo>
                    <a:pt x="315709" y="194970"/>
                  </a:lnTo>
                  <a:lnTo>
                    <a:pt x="306692" y="196837"/>
                  </a:lnTo>
                  <a:lnTo>
                    <a:pt x="297688" y="194970"/>
                  </a:lnTo>
                  <a:lnTo>
                    <a:pt x="290512" y="188823"/>
                  </a:lnTo>
                  <a:lnTo>
                    <a:pt x="285775" y="177596"/>
                  </a:lnTo>
                  <a:lnTo>
                    <a:pt x="284073" y="160489"/>
                  </a:lnTo>
                  <a:lnTo>
                    <a:pt x="285775" y="143395"/>
                  </a:lnTo>
                  <a:lnTo>
                    <a:pt x="290512" y="132168"/>
                  </a:lnTo>
                  <a:lnTo>
                    <a:pt x="297688" y="126022"/>
                  </a:lnTo>
                  <a:lnTo>
                    <a:pt x="306692" y="124155"/>
                  </a:lnTo>
                  <a:lnTo>
                    <a:pt x="315709" y="126022"/>
                  </a:lnTo>
                  <a:lnTo>
                    <a:pt x="322884" y="132168"/>
                  </a:lnTo>
                  <a:lnTo>
                    <a:pt x="327609" y="143395"/>
                  </a:lnTo>
                  <a:lnTo>
                    <a:pt x="329323" y="160489"/>
                  </a:lnTo>
                  <a:lnTo>
                    <a:pt x="329323" y="72656"/>
                  </a:lnTo>
                  <a:lnTo>
                    <a:pt x="268566" y="74714"/>
                  </a:lnTo>
                  <a:lnTo>
                    <a:pt x="217347" y="118922"/>
                  </a:lnTo>
                  <a:lnTo>
                    <a:pt x="209892" y="160489"/>
                  </a:lnTo>
                  <a:lnTo>
                    <a:pt x="217347" y="202082"/>
                  </a:lnTo>
                  <a:lnTo>
                    <a:pt x="237845" y="230263"/>
                  </a:lnTo>
                  <a:lnTo>
                    <a:pt x="268566" y="246291"/>
                  </a:lnTo>
                  <a:lnTo>
                    <a:pt x="306692" y="251358"/>
                  </a:lnTo>
                  <a:lnTo>
                    <a:pt x="344817" y="246291"/>
                  </a:lnTo>
                  <a:lnTo>
                    <a:pt x="375539" y="230263"/>
                  </a:lnTo>
                  <a:lnTo>
                    <a:pt x="396036" y="202082"/>
                  </a:lnTo>
                  <a:lnTo>
                    <a:pt x="396976" y="196837"/>
                  </a:lnTo>
                  <a:lnTo>
                    <a:pt x="403504" y="160489"/>
                  </a:lnTo>
                  <a:close/>
                </a:path>
                <a:path w="751840" h="251459">
                  <a:moveTo>
                    <a:pt x="580021" y="73342"/>
                  </a:moveTo>
                  <a:lnTo>
                    <a:pt x="507707" y="73342"/>
                  </a:lnTo>
                  <a:lnTo>
                    <a:pt x="507707" y="183502"/>
                  </a:lnTo>
                  <a:lnTo>
                    <a:pt x="500291" y="187579"/>
                  </a:lnTo>
                  <a:lnTo>
                    <a:pt x="497319" y="188315"/>
                  </a:lnTo>
                  <a:lnTo>
                    <a:pt x="485457" y="188315"/>
                  </a:lnTo>
                  <a:lnTo>
                    <a:pt x="483222" y="183121"/>
                  </a:lnTo>
                  <a:lnTo>
                    <a:pt x="483222" y="73342"/>
                  </a:lnTo>
                  <a:lnTo>
                    <a:pt x="410895" y="73342"/>
                  </a:lnTo>
                  <a:lnTo>
                    <a:pt x="410895" y="196837"/>
                  </a:lnTo>
                  <a:lnTo>
                    <a:pt x="414020" y="220383"/>
                  </a:lnTo>
                  <a:lnTo>
                    <a:pt x="423100" y="237451"/>
                  </a:lnTo>
                  <a:lnTo>
                    <a:pt x="437667" y="247853"/>
                  </a:lnTo>
                  <a:lnTo>
                    <a:pt x="457263" y="251358"/>
                  </a:lnTo>
                  <a:lnTo>
                    <a:pt x="475576" y="249034"/>
                  </a:lnTo>
                  <a:lnTo>
                    <a:pt x="489712" y="243344"/>
                  </a:lnTo>
                  <a:lnTo>
                    <a:pt x="500240" y="236194"/>
                  </a:lnTo>
                  <a:lnTo>
                    <a:pt x="507707" y="229489"/>
                  </a:lnTo>
                  <a:lnTo>
                    <a:pt x="507707" y="247650"/>
                  </a:lnTo>
                  <a:lnTo>
                    <a:pt x="580021" y="247650"/>
                  </a:lnTo>
                  <a:lnTo>
                    <a:pt x="580021" y="73342"/>
                  </a:lnTo>
                  <a:close/>
                </a:path>
                <a:path w="751840" h="251459">
                  <a:moveTo>
                    <a:pt x="751357" y="193128"/>
                  </a:moveTo>
                  <a:lnTo>
                    <a:pt x="735825" y="150482"/>
                  </a:lnTo>
                  <a:lnTo>
                    <a:pt x="679030" y="132308"/>
                  </a:lnTo>
                  <a:lnTo>
                    <a:pt x="676071" y="130467"/>
                  </a:lnTo>
                  <a:lnTo>
                    <a:pt x="676071" y="122301"/>
                  </a:lnTo>
                  <a:lnTo>
                    <a:pt x="679030" y="119697"/>
                  </a:lnTo>
                  <a:lnTo>
                    <a:pt x="689051" y="119697"/>
                  </a:lnTo>
                  <a:lnTo>
                    <a:pt x="698906" y="120611"/>
                  </a:lnTo>
                  <a:lnTo>
                    <a:pt x="709777" y="123139"/>
                  </a:lnTo>
                  <a:lnTo>
                    <a:pt x="721131" y="126898"/>
                  </a:lnTo>
                  <a:lnTo>
                    <a:pt x="732447" y="131572"/>
                  </a:lnTo>
                  <a:lnTo>
                    <a:pt x="747280" y="87058"/>
                  </a:lnTo>
                  <a:lnTo>
                    <a:pt x="736371" y="81838"/>
                  </a:lnTo>
                  <a:lnTo>
                    <a:pt x="720902" y="76123"/>
                  </a:lnTo>
                  <a:lnTo>
                    <a:pt x="700913" y="71526"/>
                  </a:lnTo>
                  <a:lnTo>
                    <a:pt x="676452" y="69634"/>
                  </a:lnTo>
                  <a:lnTo>
                    <a:pt x="646963" y="72707"/>
                  </a:lnTo>
                  <a:lnTo>
                    <a:pt x="623316" y="82804"/>
                  </a:lnTo>
                  <a:lnTo>
                    <a:pt x="607606" y="101244"/>
                  </a:lnTo>
                  <a:lnTo>
                    <a:pt x="601903" y="129349"/>
                  </a:lnTo>
                  <a:lnTo>
                    <a:pt x="606577" y="153860"/>
                  </a:lnTo>
                  <a:lnTo>
                    <a:pt x="618451" y="169405"/>
                  </a:lnTo>
                  <a:lnTo>
                    <a:pt x="634288" y="178269"/>
                  </a:lnTo>
                  <a:lnTo>
                    <a:pt x="650849" y="182740"/>
                  </a:lnTo>
                  <a:lnTo>
                    <a:pt x="670140" y="186448"/>
                  </a:lnTo>
                  <a:lnTo>
                    <a:pt x="677189" y="188315"/>
                  </a:lnTo>
                  <a:lnTo>
                    <a:pt x="677189" y="199453"/>
                  </a:lnTo>
                  <a:lnTo>
                    <a:pt x="671995" y="199809"/>
                  </a:lnTo>
                  <a:lnTo>
                    <a:pt x="664946" y="199809"/>
                  </a:lnTo>
                  <a:lnTo>
                    <a:pt x="655662" y="199224"/>
                  </a:lnTo>
                  <a:lnTo>
                    <a:pt x="645147" y="197027"/>
                  </a:lnTo>
                  <a:lnTo>
                    <a:pt x="631939" y="192608"/>
                  </a:lnTo>
                  <a:lnTo>
                    <a:pt x="614514" y="185343"/>
                  </a:lnTo>
                  <a:lnTo>
                    <a:pt x="598551" y="230593"/>
                  </a:lnTo>
                  <a:lnTo>
                    <a:pt x="613029" y="237756"/>
                  </a:lnTo>
                  <a:lnTo>
                    <a:pt x="630872" y="244449"/>
                  </a:lnTo>
                  <a:lnTo>
                    <a:pt x="652119" y="249415"/>
                  </a:lnTo>
                  <a:lnTo>
                    <a:pt x="676808" y="251358"/>
                  </a:lnTo>
                  <a:lnTo>
                    <a:pt x="708025" y="248361"/>
                  </a:lnTo>
                  <a:lnTo>
                    <a:pt x="731469" y="238518"/>
                  </a:lnTo>
                  <a:lnTo>
                    <a:pt x="746226" y="220535"/>
                  </a:lnTo>
                  <a:lnTo>
                    <a:pt x="751357" y="193128"/>
                  </a:lnTo>
                  <a:close/>
                </a:path>
              </a:pathLst>
            </a:custGeom>
            <a:solidFill>
              <a:srgbClr val="2933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15">
            <a:extLst>
              <a:ext uri="{FF2B5EF4-FFF2-40B4-BE49-F238E27FC236}">
                <a16:creationId xmlns:a16="http://schemas.microsoft.com/office/drawing/2014/main" id="{17383118-0A09-4A4E-5472-F32E005AA84C}"/>
              </a:ext>
            </a:extLst>
          </p:cNvPr>
          <p:cNvGrpSpPr/>
          <p:nvPr userDrawn="1"/>
        </p:nvGrpSpPr>
        <p:grpSpPr>
          <a:xfrm>
            <a:off x="732961" y="10275992"/>
            <a:ext cx="2917825" cy="489584"/>
            <a:chOff x="732961" y="10275992"/>
            <a:chExt cx="2917825" cy="489584"/>
          </a:xfrm>
        </p:grpSpPr>
        <p:pic>
          <p:nvPicPr>
            <p:cNvPr id="21" name="object 16">
              <a:extLst>
                <a:ext uri="{FF2B5EF4-FFF2-40B4-BE49-F238E27FC236}">
                  <a16:creationId xmlns:a16="http://schemas.microsoft.com/office/drawing/2014/main" id="{00287E09-5D8B-4B51-34AA-AC67428A0A3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9259" y="10275992"/>
              <a:ext cx="2360986" cy="489150"/>
            </a:xfrm>
            <a:prstGeom prst="rect">
              <a:avLst/>
            </a:prstGeom>
          </p:spPr>
        </p:pic>
        <p:sp>
          <p:nvSpPr>
            <p:cNvPr id="22" name="object 17">
              <a:extLst>
                <a:ext uri="{FF2B5EF4-FFF2-40B4-BE49-F238E27FC236}">
                  <a16:creationId xmlns:a16="http://schemas.microsoft.com/office/drawing/2014/main" id="{88AF4922-E93F-4EC7-2CFA-2A556D460F24}"/>
                </a:ext>
              </a:extLst>
            </p:cNvPr>
            <p:cNvSpPr/>
            <p:nvPr/>
          </p:nvSpPr>
          <p:spPr>
            <a:xfrm>
              <a:off x="732955" y="10326516"/>
              <a:ext cx="541655" cy="251460"/>
            </a:xfrm>
            <a:custGeom>
              <a:avLst/>
              <a:gdLst/>
              <a:ahLst/>
              <a:cxnLst/>
              <a:rect l="l" t="t" r="r" b="b"/>
              <a:pathLst>
                <a:path w="541655" h="251459">
                  <a:moveTo>
                    <a:pt x="184327" y="178015"/>
                  </a:moveTo>
                  <a:lnTo>
                    <a:pt x="168706" y="133235"/>
                  </a:lnTo>
                  <a:lnTo>
                    <a:pt x="140576" y="119049"/>
                  </a:lnTo>
                  <a:lnTo>
                    <a:pt x="153263" y="113538"/>
                  </a:lnTo>
                  <a:lnTo>
                    <a:pt x="165646" y="103898"/>
                  </a:lnTo>
                  <a:lnTo>
                    <a:pt x="170688" y="95313"/>
                  </a:lnTo>
                  <a:lnTo>
                    <a:pt x="175044" y="87922"/>
                  </a:lnTo>
                  <a:lnTo>
                    <a:pt x="178765" y="63423"/>
                  </a:lnTo>
                  <a:lnTo>
                    <a:pt x="176377" y="50812"/>
                  </a:lnTo>
                  <a:lnTo>
                    <a:pt x="173189" y="33959"/>
                  </a:lnTo>
                  <a:lnTo>
                    <a:pt x="157213" y="14325"/>
                  </a:lnTo>
                  <a:lnTo>
                    <a:pt x="131991" y="3390"/>
                  </a:lnTo>
                  <a:lnTo>
                    <a:pt x="108292" y="990"/>
                  </a:lnTo>
                  <a:lnTo>
                    <a:pt x="108292" y="171348"/>
                  </a:lnTo>
                  <a:lnTo>
                    <a:pt x="106438" y="184518"/>
                  </a:lnTo>
                  <a:lnTo>
                    <a:pt x="101015" y="192163"/>
                  </a:lnTo>
                  <a:lnTo>
                    <a:pt x="92189" y="195694"/>
                  </a:lnTo>
                  <a:lnTo>
                    <a:pt x="80111" y="196557"/>
                  </a:lnTo>
                  <a:lnTo>
                    <a:pt x="74180" y="196557"/>
                  </a:lnTo>
                  <a:lnTo>
                    <a:pt x="74180" y="145757"/>
                  </a:lnTo>
                  <a:lnTo>
                    <a:pt x="80479" y="145757"/>
                  </a:lnTo>
                  <a:lnTo>
                    <a:pt x="92646" y="146786"/>
                  </a:lnTo>
                  <a:lnTo>
                    <a:pt x="101333" y="150622"/>
                  </a:lnTo>
                  <a:lnTo>
                    <a:pt x="106553" y="158432"/>
                  </a:lnTo>
                  <a:lnTo>
                    <a:pt x="108292" y="171348"/>
                  </a:lnTo>
                  <a:lnTo>
                    <a:pt x="108292" y="990"/>
                  </a:lnTo>
                  <a:lnTo>
                    <a:pt x="102730" y="419"/>
                  </a:lnTo>
                  <a:lnTo>
                    <a:pt x="102730" y="71577"/>
                  </a:lnTo>
                  <a:lnTo>
                    <a:pt x="101079" y="84366"/>
                  </a:lnTo>
                  <a:lnTo>
                    <a:pt x="96431" y="91516"/>
                  </a:lnTo>
                  <a:lnTo>
                    <a:pt x="89281" y="94627"/>
                  </a:lnTo>
                  <a:lnTo>
                    <a:pt x="80111" y="95313"/>
                  </a:lnTo>
                  <a:lnTo>
                    <a:pt x="74180" y="95313"/>
                  </a:lnTo>
                  <a:lnTo>
                    <a:pt x="74180" y="50812"/>
                  </a:lnTo>
                  <a:lnTo>
                    <a:pt x="80111" y="50812"/>
                  </a:lnTo>
                  <a:lnTo>
                    <a:pt x="89598" y="51663"/>
                  </a:lnTo>
                  <a:lnTo>
                    <a:pt x="96710" y="54800"/>
                  </a:lnTo>
                  <a:lnTo>
                    <a:pt x="101180" y="61137"/>
                  </a:lnTo>
                  <a:lnTo>
                    <a:pt x="102730" y="71577"/>
                  </a:lnTo>
                  <a:lnTo>
                    <a:pt x="102730" y="419"/>
                  </a:lnTo>
                  <a:lnTo>
                    <a:pt x="98653" y="0"/>
                  </a:lnTo>
                  <a:lnTo>
                    <a:pt x="0" y="0"/>
                  </a:lnTo>
                  <a:lnTo>
                    <a:pt x="0" y="247370"/>
                  </a:lnTo>
                  <a:lnTo>
                    <a:pt x="99021" y="247370"/>
                  </a:lnTo>
                  <a:lnTo>
                    <a:pt x="134099" y="244411"/>
                  </a:lnTo>
                  <a:lnTo>
                    <a:pt x="161010" y="233705"/>
                  </a:lnTo>
                  <a:lnTo>
                    <a:pt x="178244" y="212483"/>
                  </a:lnTo>
                  <a:lnTo>
                    <a:pt x="181063" y="196557"/>
                  </a:lnTo>
                  <a:lnTo>
                    <a:pt x="184327" y="178015"/>
                  </a:lnTo>
                  <a:close/>
                </a:path>
                <a:path w="541655" h="251459">
                  <a:moveTo>
                    <a:pt x="370128" y="73063"/>
                  </a:moveTo>
                  <a:lnTo>
                    <a:pt x="297802" y="73063"/>
                  </a:lnTo>
                  <a:lnTo>
                    <a:pt x="297802" y="183222"/>
                  </a:lnTo>
                  <a:lnTo>
                    <a:pt x="290398" y="187299"/>
                  </a:lnTo>
                  <a:lnTo>
                    <a:pt x="287426" y="188036"/>
                  </a:lnTo>
                  <a:lnTo>
                    <a:pt x="275551" y="188036"/>
                  </a:lnTo>
                  <a:lnTo>
                    <a:pt x="273329" y="182841"/>
                  </a:lnTo>
                  <a:lnTo>
                    <a:pt x="273329" y="73063"/>
                  </a:lnTo>
                  <a:lnTo>
                    <a:pt x="201002" y="73063"/>
                  </a:lnTo>
                  <a:lnTo>
                    <a:pt x="201002" y="196557"/>
                  </a:lnTo>
                  <a:lnTo>
                    <a:pt x="204127" y="220103"/>
                  </a:lnTo>
                  <a:lnTo>
                    <a:pt x="213194" y="237172"/>
                  </a:lnTo>
                  <a:lnTo>
                    <a:pt x="227761" y="247573"/>
                  </a:lnTo>
                  <a:lnTo>
                    <a:pt x="247370" y="251079"/>
                  </a:lnTo>
                  <a:lnTo>
                    <a:pt x="265684" y="248754"/>
                  </a:lnTo>
                  <a:lnTo>
                    <a:pt x="279819" y="243065"/>
                  </a:lnTo>
                  <a:lnTo>
                    <a:pt x="290347" y="235902"/>
                  </a:lnTo>
                  <a:lnTo>
                    <a:pt x="297802" y="229196"/>
                  </a:lnTo>
                  <a:lnTo>
                    <a:pt x="297802" y="247370"/>
                  </a:lnTo>
                  <a:lnTo>
                    <a:pt x="370128" y="247370"/>
                  </a:lnTo>
                  <a:lnTo>
                    <a:pt x="370128" y="73063"/>
                  </a:lnTo>
                  <a:close/>
                </a:path>
                <a:path w="541655" h="251459">
                  <a:moveTo>
                    <a:pt x="541464" y="192849"/>
                  </a:moveTo>
                  <a:lnTo>
                    <a:pt x="525932" y="150202"/>
                  </a:lnTo>
                  <a:lnTo>
                    <a:pt x="469138" y="132029"/>
                  </a:lnTo>
                  <a:lnTo>
                    <a:pt x="466178" y="130175"/>
                  </a:lnTo>
                  <a:lnTo>
                    <a:pt x="466178" y="122021"/>
                  </a:lnTo>
                  <a:lnTo>
                    <a:pt x="469138" y="119418"/>
                  </a:lnTo>
                  <a:lnTo>
                    <a:pt x="479158" y="119418"/>
                  </a:lnTo>
                  <a:lnTo>
                    <a:pt x="489013" y="120332"/>
                  </a:lnTo>
                  <a:lnTo>
                    <a:pt x="499884" y="122859"/>
                  </a:lnTo>
                  <a:lnTo>
                    <a:pt x="511225" y="126619"/>
                  </a:lnTo>
                  <a:lnTo>
                    <a:pt x="522554" y="131292"/>
                  </a:lnTo>
                  <a:lnTo>
                    <a:pt x="537387" y="86791"/>
                  </a:lnTo>
                  <a:lnTo>
                    <a:pt x="526478" y="81559"/>
                  </a:lnTo>
                  <a:lnTo>
                    <a:pt x="511009" y="75844"/>
                  </a:lnTo>
                  <a:lnTo>
                    <a:pt x="491020" y="71247"/>
                  </a:lnTo>
                  <a:lnTo>
                    <a:pt x="466547" y="69367"/>
                  </a:lnTo>
                  <a:lnTo>
                    <a:pt x="437070" y="72428"/>
                  </a:lnTo>
                  <a:lnTo>
                    <a:pt x="413423" y="82524"/>
                  </a:lnTo>
                  <a:lnTo>
                    <a:pt x="397713" y="100965"/>
                  </a:lnTo>
                  <a:lnTo>
                    <a:pt x="392010" y="129070"/>
                  </a:lnTo>
                  <a:lnTo>
                    <a:pt x="396684" y="153581"/>
                  </a:lnTo>
                  <a:lnTo>
                    <a:pt x="408559" y="169125"/>
                  </a:lnTo>
                  <a:lnTo>
                    <a:pt x="424395" y="177990"/>
                  </a:lnTo>
                  <a:lnTo>
                    <a:pt x="440956" y="182473"/>
                  </a:lnTo>
                  <a:lnTo>
                    <a:pt x="460248" y="186182"/>
                  </a:lnTo>
                  <a:lnTo>
                    <a:pt x="467296" y="188036"/>
                  </a:lnTo>
                  <a:lnTo>
                    <a:pt x="467296" y="199174"/>
                  </a:lnTo>
                  <a:lnTo>
                    <a:pt x="462102" y="199529"/>
                  </a:lnTo>
                  <a:lnTo>
                    <a:pt x="455053" y="199529"/>
                  </a:lnTo>
                  <a:lnTo>
                    <a:pt x="445770" y="198945"/>
                  </a:lnTo>
                  <a:lnTo>
                    <a:pt x="435254" y="196748"/>
                  </a:lnTo>
                  <a:lnTo>
                    <a:pt x="422046" y="192328"/>
                  </a:lnTo>
                  <a:lnTo>
                    <a:pt x="404622" y="185064"/>
                  </a:lnTo>
                  <a:lnTo>
                    <a:pt x="388658" y="230314"/>
                  </a:lnTo>
                  <a:lnTo>
                    <a:pt x="403136" y="237477"/>
                  </a:lnTo>
                  <a:lnTo>
                    <a:pt x="420979" y="244182"/>
                  </a:lnTo>
                  <a:lnTo>
                    <a:pt x="442226" y="249148"/>
                  </a:lnTo>
                  <a:lnTo>
                    <a:pt x="466915" y="251079"/>
                  </a:lnTo>
                  <a:lnTo>
                    <a:pt x="498119" y="248081"/>
                  </a:lnTo>
                  <a:lnTo>
                    <a:pt x="521576" y="238239"/>
                  </a:lnTo>
                  <a:lnTo>
                    <a:pt x="536333" y="220256"/>
                  </a:lnTo>
                  <a:lnTo>
                    <a:pt x="541464" y="192849"/>
                  </a:lnTo>
                  <a:close/>
                </a:path>
              </a:pathLst>
            </a:custGeom>
            <a:solidFill>
              <a:srgbClr val="2933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19">
            <a:extLst>
              <a:ext uri="{FF2B5EF4-FFF2-40B4-BE49-F238E27FC236}">
                <a16:creationId xmlns:a16="http://schemas.microsoft.com/office/drawing/2014/main" id="{DE5D9C64-9F15-FEE1-3775-E6812323E64A}"/>
              </a:ext>
            </a:extLst>
          </p:cNvPr>
          <p:cNvSpPr/>
          <p:nvPr userDrawn="1"/>
        </p:nvSpPr>
        <p:spPr>
          <a:xfrm>
            <a:off x="3719578" y="10182690"/>
            <a:ext cx="236220" cy="561340"/>
          </a:xfrm>
          <a:custGeom>
            <a:avLst/>
            <a:gdLst/>
            <a:ahLst/>
            <a:cxnLst/>
            <a:rect l="l" t="t" r="r" b="b"/>
            <a:pathLst>
              <a:path w="236220" h="561340">
                <a:moveTo>
                  <a:pt x="236003" y="0"/>
                </a:moveTo>
                <a:lnTo>
                  <a:pt x="0" y="560967"/>
                </a:lnTo>
              </a:path>
            </a:pathLst>
          </a:custGeom>
          <a:ln w="5235">
            <a:solidFill>
              <a:srgbClr val="59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E41B69F-BC54-363B-585D-180D6176475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1520" y="1158874"/>
            <a:ext cx="3207934" cy="1920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2">
            <a:extLst>
              <a:ext uri="{FF2B5EF4-FFF2-40B4-BE49-F238E27FC236}">
                <a16:creationId xmlns:a16="http://schemas.microsoft.com/office/drawing/2014/main" id="{2E8D5EDD-B29D-3EA3-659D-18B03B26E32A}"/>
              </a:ext>
            </a:extLst>
          </p:cNvPr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DAE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A large building with a large courtyard and trees&#10;&#10;Description automatically generated with medium confidence">
            <a:extLst>
              <a:ext uri="{FF2B5EF4-FFF2-40B4-BE49-F238E27FC236}">
                <a16:creationId xmlns:a16="http://schemas.microsoft.com/office/drawing/2014/main" id="{6B08EA1B-E681-08F3-70DA-D2D348DD4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106" y="-78795"/>
            <a:ext cx="12125984" cy="8076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00F860-DB10-EA8B-A317-FE6A65A37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8794"/>
            <a:ext cx="20141956" cy="1133409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43113" y="7202146"/>
            <a:ext cx="13801725" cy="3136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6600" dirty="0">
                <a:solidFill>
                  <a:srgbClr val="293361"/>
                </a:solidFill>
                <a:latin typeface="Quatro Slab"/>
                <a:cs typeface="Quatro Slab"/>
              </a:rPr>
              <a:t>Large</a:t>
            </a:r>
            <a:r>
              <a:rPr sz="6600" spc="-60" dirty="0">
                <a:solidFill>
                  <a:srgbClr val="293361"/>
                </a:solidFill>
                <a:latin typeface="Quatro Slab"/>
                <a:cs typeface="Quatro Slab"/>
              </a:rPr>
              <a:t> </a:t>
            </a:r>
            <a:r>
              <a:rPr sz="6600" dirty="0">
                <a:solidFill>
                  <a:srgbClr val="293361"/>
                </a:solidFill>
                <a:latin typeface="Quatro Slab"/>
                <a:cs typeface="Quatro Slab"/>
              </a:rPr>
              <a:t>Headline</a:t>
            </a:r>
            <a:r>
              <a:rPr sz="6600" spc="-60" dirty="0">
                <a:solidFill>
                  <a:srgbClr val="293361"/>
                </a:solidFill>
                <a:latin typeface="Quatro Slab"/>
                <a:cs typeface="Quatro Slab"/>
              </a:rPr>
              <a:t> </a:t>
            </a:r>
            <a:r>
              <a:rPr sz="6600" dirty="0">
                <a:solidFill>
                  <a:srgbClr val="293361"/>
                </a:solidFill>
                <a:latin typeface="Quatro Slab"/>
                <a:cs typeface="Quatro Slab"/>
              </a:rPr>
              <a:t>Treatment</a:t>
            </a:r>
            <a:r>
              <a:rPr sz="6600" spc="-60" dirty="0">
                <a:solidFill>
                  <a:srgbClr val="293361"/>
                </a:solidFill>
                <a:latin typeface="Quatro Slab"/>
                <a:cs typeface="Quatro Slab"/>
              </a:rPr>
              <a:t> </a:t>
            </a:r>
            <a:r>
              <a:rPr sz="6600" spc="-20" dirty="0">
                <a:solidFill>
                  <a:srgbClr val="293361"/>
                </a:solidFill>
                <a:latin typeface="Quatro Slab"/>
                <a:cs typeface="Quatro Slab"/>
              </a:rPr>
              <a:t>Shown </a:t>
            </a:r>
            <a:r>
              <a:rPr sz="6600" dirty="0">
                <a:solidFill>
                  <a:srgbClr val="293361"/>
                </a:solidFill>
                <a:latin typeface="Quatro Slab"/>
                <a:cs typeface="Quatro Slab"/>
              </a:rPr>
              <a:t>Here</a:t>
            </a:r>
            <a:r>
              <a:rPr sz="6600" spc="-30" dirty="0">
                <a:solidFill>
                  <a:srgbClr val="293361"/>
                </a:solidFill>
                <a:latin typeface="Quatro Slab"/>
                <a:cs typeface="Quatro Slab"/>
              </a:rPr>
              <a:t> </a:t>
            </a:r>
            <a:r>
              <a:rPr sz="6600" dirty="0">
                <a:solidFill>
                  <a:srgbClr val="293361"/>
                </a:solidFill>
                <a:latin typeface="Quatro Slab"/>
                <a:cs typeface="Quatro Slab"/>
              </a:rPr>
              <a:t>for</a:t>
            </a:r>
            <a:r>
              <a:rPr sz="6600" spc="-25" dirty="0">
                <a:solidFill>
                  <a:srgbClr val="293361"/>
                </a:solidFill>
                <a:latin typeface="Quatro Slab"/>
                <a:cs typeface="Quatro Slab"/>
              </a:rPr>
              <a:t> </a:t>
            </a:r>
            <a:r>
              <a:rPr sz="6600" spc="-10" dirty="0">
                <a:solidFill>
                  <a:srgbClr val="293361"/>
                </a:solidFill>
                <a:latin typeface="Quatro Slab"/>
                <a:cs typeface="Quatro Slab"/>
              </a:rPr>
              <a:t>Placement</a:t>
            </a:r>
            <a:endParaRPr sz="6600" dirty="0">
              <a:latin typeface="Quatro Slab"/>
              <a:cs typeface="Quatro Slab"/>
            </a:endParaRPr>
          </a:p>
          <a:p>
            <a:pPr marL="118745">
              <a:lnSpc>
                <a:spcPct val="100000"/>
              </a:lnSpc>
              <a:spcBef>
                <a:spcPts val="6909"/>
              </a:spcBef>
            </a:pPr>
            <a:r>
              <a:rPr sz="1450" b="1" spc="10" dirty="0">
                <a:solidFill>
                  <a:srgbClr val="293361"/>
                </a:solidFill>
                <a:latin typeface="Quatro Slab"/>
                <a:cs typeface="Quatro Slab"/>
              </a:rPr>
              <a:t>PRESENTED</a:t>
            </a:r>
            <a:r>
              <a:rPr sz="1450" b="1" spc="285" dirty="0">
                <a:solidFill>
                  <a:srgbClr val="293361"/>
                </a:solidFill>
                <a:latin typeface="Quatro Slab"/>
                <a:cs typeface="Quatro Slab"/>
              </a:rPr>
              <a:t> </a:t>
            </a:r>
            <a:r>
              <a:rPr sz="1450" b="1" spc="10" dirty="0">
                <a:solidFill>
                  <a:srgbClr val="293361"/>
                </a:solidFill>
                <a:latin typeface="Quatro Slab"/>
                <a:cs typeface="Quatro Slab"/>
              </a:rPr>
              <a:t>BY</a:t>
            </a:r>
            <a:r>
              <a:rPr sz="1450" b="1" spc="285" dirty="0">
                <a:solidFill>
                  <a:srgbClr val="293361"/>
                </a:solidFill>
                <a:latin typeface="Quatro Slab"/>
                <a:cs typeface="Quatro Slab"/>
              </a:rPr>
              <a:t> </a:t>
            </a:r>
            <a:r>
              <a:rPr sz="1450" b="1" spc="10" dirty="0">
                <a:solidFill>
                  <a:srgbClr val="293361"/>
                </a:solidFill>
                <a:latin typeface="Quatro Slab"/>
                <a:cs typeface="Quatro Slab"/>
              </a:rPr>
              <a:t>FIRSTNAME</a:t>
            </a:r>
            <a:r>
              <a:rPr sz="1450" b="1" spc="290" dirty="0">
                <a:solidFill>
                  <a:srgbClr val="293361"/>
                </a:solidFill>
                <a:latin typeface="Quatro Slab"/>
                <a:cs typeface="Quatro Slab"/>
              </a:rPr>
              <a:t> </a:t>
            </a:r>
            <a:r>
              <a:rPr sz="1450" b="1" spc="40" dirty="0">
                <a:solidFill>
                  <a:srgbClr val="293361"/>
                </a:solidFill>
                <a:latin typeface="Quatro Slab"/>
                <a:cs typeface="Quatro Slab"/>
              </a:rPr>
              <a:t>LASTNAME</a:t>
            </a:r>
            <a:endParaRPr sz="1450" dirty="0">
              <a:latin typeface="Quatro Slab"/>
              <a:cs typeface="Quatro Slab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0" y="4586258"/>
            <a:ext cx="4450715" cy="351790"/>
          </a:xfrm>
          <a:prstGeom prst="rect">
            <a:avLst/>
          </a:prstGeom>
          <a:solidFill>
            <a:srgbClr val="0FA19E"/>
          </a:solidFill>
        </p:spPr>
        <p:txBody>
          <a:bodyPr vert="horz" wrap="square" lIns="0" tIns="47625" rIns="0" bIns="0" rtlCol="0">
            <a:spAutoFit/>
          </a:bodyPr>
          <a:lstStyle/>
          <a:p>
            <a:pPr marL="1162050">
              <a:lnSpc>
                <a:spcPct val="100000"/>
              </a:lnSpc>
              <a:spcBef>
                <a:spcPts val="375"/>
              </a:spcBef>
            </a:pPr>
            <a:r>
              <a:rPr sz="1500" dirty="0">
                <a:solidFill>
                  <a:srgbClr val="FFFFFF"/>
                </a:solidFill>
                <a:latin typeface="Quatro Slab"/>
                <a:cs typeface="Quatro Slab"/>
              </a:rPr>
              <a:t>CONTENT</a:t>
            </a:r>
            <a:r>
              <a:rPr sz="1500" spc="220" dirty="0">
                <a:solidFill>
                  <a:srgbClr val="FFFFFF"/>
                </a:solidFill>
                <a:latin typeface="Quatro Slab"/>
                <a:cs typeface="Quatro Slab"/>
              </a:rPr>
              <a:t> </a:t>
            </a:r>
            <a:r>
              <a:rPr sz="1500" dirty="0">
                <a:solidFill>
                  <a:srgbClr val="FFFFFF"/>
                </a:solidFill>
                <a:latin typeface="Quatro Slab"/>
                <a:cs typeface="Quatro Slab"/>
              </a:rPr>
              <a:t>CONFERENCE</a:t>
            </a:r>
            <a:r>
              <a:rPr sz="1500" spc="225" dirty="0">
                <a:solidFill>
                  <a:srgbClr val="FFFFFF"/>
                </a:solidFill>
                <a:latin typeface="Quatro Slab"/>
                <a:cs typeface="Quatro Slab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Quatro Slab"/>
                <a:cs typeface="Quatro Slab"/>
              </a:rPr>
              <a:t>SERIES</a:t>
            </a:r>
            <a:endParaRPr sz="1500" dirty="0">
              <a:latin typeface="Quatro Slab"/>
              <a:cs typeface="Quatro Slab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7662222" y="9507563"/>
            <a:ext cx="1530985" cy="292100"/>
            <a:chOff x="17662222" y="9507563"/>
            <a:chExt cx="1530985" cy="292100"/>
          </a:xfrm>
        </p:grpSpPr>
        <p:sp>
          <p:nvSpPr>
            <p:cNvPr id="16" name="object 16"/>
            <p:cNvSpPr/>
            <p:nvPr/>
          </p:nvSpPr>
          <p:spPr>
            <a:xfrm>
              <a:off x="17662221" y="9507569"/>
              <a:ext cx="962660" cy="292100"/>
            </a:xfrm>
            <a:custGeom>
              <a:avLst/>
              <a:gdLst/>
              <a:ahLst/>
              <a:cxnLst/>
              <a:rect l="l" t="t" r="r" b="b"/>
              <a:pathLst>
                <a:path w="962659" h="292100">
                  <a:moveTo>
                    <a:pt x="233362" y="94424"/>
                  </a:moveTo>
                  <a:lnTo>
                    <a:pt x="208673" y="86207"/>
                  </a:lnTo>
                  <a:lnTo>
                    <a:pt x="183007" y="80606"/>
                  </a:lnTo>
                  <a:lnTo>
                    <a:pt x="159042" y="77419"/>
                  </a:lnTo>
                  <a:lnTo>
                    <a:pt x="159042" y="126784"/>
                  </a:lnTo>
                  <a:lnTo>
                    <a:pt x="136664" y="227977"/>
                  </a:lnTo>
                  <a:lnTo>
                    <a:pt x="127850" y="234365"/>
                  </a:lnTo>
                  <a:lnTo>
                    <a:pt x="118021" y="239636"/>
                  </a:lnTo>
                  <a:lnTo>
                    <a:pt x="107835" y="243217"/>
                  </a:lnTo>
                  <a:lnTo>
                    <a:pt x="97904" y="244525"/>
                  </a:lnTo>
                  <a:lnTo>
                    <a:pt x="86220" y="242684"/>
                  </a:lnTo>
                  <a:lnTo>
                    <a:pt x="77266" y="236816"/>
                  </a:lnTo>
                  <a:lnTo>
                    <a:pt x="71539" y="226441"/>
                  </a:lnTo>
                  <a:lnTo>
                    <a:pt x="69519" y="211048"/>
                  </a:lnTo>
                  <a:lnTo>
                    <a:pt x="73672" y="178866"/>
                  </a:lnTo>
                  <a:lnTo>
                    <a:pt x="85902" y="150253"/>
                  </a:lnTo>
                  <a:lnTo>
                    <a:pt x="105930" y="129743"/>
                  </a:lnTo>
                  <a:lnTo>
                    <a:pt x="133451" y="121894"/>
                  </a:lnTo>
                  <a:lnTo>
                    <a:pt x="139534" y="122174"/>
                  </a:lnTo>
                  <a:lnTo>
                    <a:pt x="145796" y="123063"/>
                  </a:lnTo>
                  <a:lnTo>
                    <a:pt x="152285" y="124587"/>
                  </a:lnTo>
                  <a:lnTo>
                    <a:pt x="159042" y="126784"/>
                  </a:lnTo>
                  <a:lnTo>
                    <a:pt x="159042" y="77419"/>
                  </a:lnTo>
                  <a:lnTo>
                    <a:pt x="158851" y="77393"/>
                  </a:lnTo>
                  <a:lnTo>
                    <a:pt x="138645" y="76365"/>
                  </a:lnTo>
                  <a:lnTo>
                    <a:pt x="87401" y="84188"/>
                  </a:lnTo>
                  <a:lnTo>
                    <a:pt x="48412" y="105397"/>
                  </a:lnTo>
                  <a:lnTo>
                    <a:pt x="21183" y="136575"/>
                  </a:lnTo>
                  <a:lnTo>
                    <a:pt x="5207" y="174307"/>
                  </a:lnTo>
                  <a:lnTo>
                    <a:pt x="0" y="215188"/>
                  </a:lnTo>
                  <a:lnTo>
                    <a:pt x="5626" y="248742"/>
                  </a:lnTo>
                  <a:lnTo>
                    <a:pt x="21069" y="272326"/>
                  </a:lnTo>
                  <a:lnTo>
                    <a:pt x="44157" y="286232"/>
                  </a:lnTo>
                  <a:lnTo>
                    <a:pt x="72720" y="290804"/>
                  </a:lnTo>
                  <a:lnTo>
                    <a:pt x="90957" y="289039"/>
                  </a:lnTo>
                  <a:lnTo>
                    <a:pt x="108381" y="284022"/>
                  </a:lnTo>
                  <a:lnTo>
                    <a:pt x="124752" y="276199"/>
                  </a:lnTo>
                  <a:lnTo>
                    <a:pt x="139852" y="265976"/>
                  </a:lnTo>
                  <a:lnTo>
                    <a:pt x="146481" y="278841"/>
                  </a:lnTo>
                  <a:lnTo>
                    <a:pt x="156337" y="286232"/>
                  </a:lnTo>
                  <a:lnTo>
                    <a:pt x="168744" y="289610"/>
                  </a:lnTo>
                  <a:lnTo>
                    <a:pt x="183019" y="290423"/>
                  </a:lnTo>
                  <a:lnTo>
                    <a:pt x="192709" y="290106"/>
                  </a:lnTo>
                  <a:lnTo>
                    <a:pt x="224967" y="248285"/>
                  </a:lnTo>
                  <a:lnTo>
                    <a:pt x="204597" y="248285"/>
                  </a:lnTo>
                  <a:lnTo>
                    <a:pt x="201930" y="244525"/>
                  </a:lnTo>
                  <a:lnTo>
                    <a:pt x="200596" y="242658"/>
                  </a:lnTo>
                  <a:lnTo>
                    <a:pt x="202184" y="235877"/>
                  </a:lnTo>
                  <a:lnTo>
                    <a:pt x="227304" y="121894"/>
                  </a:lnTo>
                  <a:lnTo>
                    <a:pt x="233362" y="94424"/>
                  </a:lnTo>
                  <a:close/>
                </a:path>
                <a:path w="962659" h="292100">
                  <a:moveTo>
                    <a:pt x="449567" y="88023"/>
                  </a:moveTo>
                  <a:lnTo>
                    <a:pt x="434162" y="82981"/>
                  </a:lnTo>
                  <a:lnTo>
                    <a:pt x="416293" y="79184"/>
                  </a:lnTo>
                  <a:lnTo>
                    <a:pt x="397065" y="76809"/>
                  </a:lnTo>
                  <a:lnTo>
                    <a:pt x="377621" y="75984"/>
                  </a:lnTo>
                  <a:lnTo>
                    <a:pt x="335445" y="81737"/>
                  </a:lnTo>
                  <a:lnTo>
                    <a:pt x="297954" y="98831"/>
                  </a:lnTo>
                  <a:lnTo>
                    <a:pt x="267855" y="127101"/>
                  </a:lnTo>
                  <a:lnTo>
                    <a:pt x="247827" y="166331"/>
                  </a:lnTo>
                  <a:lnTo>
                    <a:pt x="240550" y="216319"/>
                  </a:lnTo>
                  <a:lnTo>
                    <a:pt x="248577" y="252831"/>
                  </a:lnTo>
                  <a:lnTo>
                    <a:pt x="269671" y="275945"/>
                  </a:lnTo>
                  <a:lnTo>
                    <a:pt x="299389" y="288048"/>
                  </a:lnTo>
                  <a:lnTo>
                    <a:pt x="333273" y="291553"/>
                  </a:lnTo>
                  <a:lnTo>
                    <a:pt x="352907" y="290791"/>
                  </a:lnTo>
                  <a:lnTo>
                    <a:pt x="392328" y="284886"/>
                  </a:lnTo>
                  <a:lnTo>
                    <a:pt x="423176" y="219697"/>
                  </a:lnTo>
                  <a:lnTo>
                    <a:pt x="376504" y="230365"/>
                  </a:lnTo>
                  <a:lnTo>
                    <a:pt x="365036" y="238417"/>
                  </a:lnTo>
                  <a:lnTo>
                    <a:pt x="352361" y="243509"/>
                  </a:lnTo>
                  <a:lnTo>
                    <a:pt x="338848" y="245275"/>
                  </a:lnTo>
                  <a:lnTo>
                    <a:pt x="325094" y="242620"/>
                  </a:lnTo>
                  <a:lnTo>
                    <a:pt x="315087" y="235026"/>
                  </a:lnTo>
                  <a:lnTo>
                    <a:pt x="308965" y="223062"/>
                  </a:lnTo>
                  <a:lnTo>
                    <a:pt x="306895" y="207276"/>
                  </a:lnTo>
                  <a:lnTo>
                    <a:pt x="310730" y="175653"/>
                  </a:lnTo>
                  <a:lnTo>
                    <a:pt x="322326" y="148602"/>
                  </a:lnTo>
                  <a:lnTo>
                    <a:pt x="341795" y="129730"/>
                  </a:lnTo>
                  <a:lnTo>
                    <a:pt x="369227" y="122643"/>
                  </a:lnTo>
                  <a:lnTo>
                    <a:pt x="382689" y="124421"/>
                  </a:lnTo>
                  <a:lnTo>
                    <a:pt x="391502" y="129273"/>
                  </a:lnTo>
                  <a:lnTo>
                    <a:pt x="396875" y="136448"/>
                  </a:lnTo>
                  <a:lnTo>
                    <a:pt x="399999" y="145211"/>
                  </a:lnTo>
                  <a:lnTo>
                    <a:pt x="437565" y="145211"/>
                  </a:lnTo>
                  <a:lnTo>
                    <a:pt x="449567" y="88023"/>
                  </a:lnTo>
                  <a:close/>
                </a:path>
                <a:path w="962659" h="292100">
                  <a:moveTo>
                    <a:pt x="704100" y="80886"/>
                  </a:moveTo>
                  <a:lnTo>
                    <a:pt x="614591" y="80886"/>
                  </a:lnTo>
                  <a:lnTo>
                    <a:pt x="606196" y="119634"/>
                  </a:lnTo>
                  <a:lnTo>
                    <a:pt x="629386" y="119634"/>
                  </a:lnTo>
                  <a:lnTo>
                    <a:pt x="607402" y="223088"/>
                  </a:lnTo>
                  <a:lnTo>
                    <a:pt x="594423" y="231622"/>
                  </a:lnTo>
                  <a:lnTo>
                    <a:pt x="580923" y="238277"/>
                  </a:lnTo>
                  <a:lnTo>
                    <a:pt x="567283" y="242608"/>
                  </a:lnTo>
                  <a:lnTo>
                    <a:pt x="553859" y="244157"/>
                  </a:lnTo>
                  <a:lnTo>
                    <a:pt x="543915" y="242481"/>
                  </a:lnTo>
                  <a:lnTo>
                    <a:pt x="537921" y="237566"/>
                  </a:lnTo>
                  <a:lnTo>
                    <a:pt x="535584" y="229552"/>
                  </a:lnTo>
                  <a:lnTo>
                    <a:pt x="536663" y="218579"/>
                  </a:lnTo>
                  <a:lnTo>
                    <a:pt x="557047" y="120015"/>
                  </a:lnTo>
                  <a:lnTo>
                    <a:pt x="556742" y="100609"/>
                  </a:lnTo>
                  <a:lnTo>
                    <a:pt x="547700" y="87287"/>
                  </a:lnTo>
                  <a:lnTo>
                    <a:pt x="532155" y="79590"/>
                  </a:lnTo>
                  <a:lnTo>
                    <a:pt x="512279" y="77127"/>
                  </a:lnTo>
                  <a:lnTo>
                    <a:pt x="504088" y="77266"/>
                  </a:lnTo>
                  <a:lnTo>
                    <a:pt x="494055" y="77736"/>
                  </a:lnTo>
                  <a:lnTo>
                    <a:pt x="483349" y="78549"/>
                  </a:lnTo>
                  <a:lnTo>
                    <a:pt x="473138" y="79756"/>
                  </a:lnTo>
                  <a:lnTo>
                    <a:pt x="465531" y="116992"/>
                  </a:lnTo>
                  <a:lnTo>
                    <a:pt x="487108" y="116992"/>
                  </a:lnTo>
                  <a:lnTo>
                    <a:pt x="491109" y="120383"/>
                  </a:lnTo>
                  <a:lnTo>
                    <a:pt x="489508" y="127152"/>
                  </a:lnTo>
                  <a:lnTo>
                    <a:pt x="467931" y="227228"/>
                  </a:lnTo>
                  <a:lnTo>
                    <a:pt x="467372" y="252869"/>
                  </a:lnTo>
                  <a:lnTo>
                    <a:pt x="478167" y="272973"/>
                  </a:lnTo>
                  <a:lnTo>
                    <a:pt x="498335" y="286105"/>
                  </a:lnTo>
                  <a:lnTo>
                    <a:pt x="525881" y="290804"/>
                  </a:lnTo>
                  <a:lnTo>
                    <a:pt x="545211" y="288658"/>
                  </a:lnTo>
                  <a:lnTo>
                    <a:pt x="564794" y="282384"/>
                  </a:lnTo>
                  <a:lnTo>
                    <a:pt x="584606" y="272237"/>
                  </a:lnTo>
                  <a:lnTo>
                    <a:pt x="604608" y="258445"/>
                  </a:lnTo>
                  <a:lnTo>
                    <a:pt x="610438" y="275107"/>
                  </a:lnTo>
                  <a:lnTo>
                    <a:pt x="621042" y="285343"/>
                  </a:lnTo>
                  <a:lnTo>
                    <a:pt x="635012" y="290512"/>
                  </a:lnTo>
                  <a:lnTo>
                    <a:pt x="650963" y="291934"/>
                  </a:lnTo>
                  <a:lnTo>
                    <a:pt x="660285" y="291553"/>
                  </a:lnTo>
                  <a:lnTo>
                    <a:pt x="669544" y="290614"/>
                  </a:lnTo>
                  <a:lnTo>
                    <a:pt x="686930" y="288163"/>
                  </a:lnTo>
                  <a:lnTo>
                    <a:pt x="694512" y="251307"/>
                  </a:lnTo>
                  <a:lnTo>
                    <a:pt x="675335" y="251307"/>
                  </a:lnTo>
                  <a:lnTo>
                    <a:pt x="669747" y="247154"/>
                  </a:lnTo>
                  <a:lnTo>
                    <a:pt x="671741" y="237007"/>
                  </a:lnTo>
                  <a:lnTo>
                    <a:pt x="704100" y="80886"/>
                  </a:lnTo>
                  <a:close/>
                </a:path>
                <a:path w="962659" h="292100">
                  <a:moveTo>
                    <a:pt x="962253" y="249796"/>
                  </a:moveTo>
                  <a:lnTo>
                    <a:pt x="941476" y="249796"/>
                  </a:lnTo>
                  <a:lnTo>
                    <a:pt x="937082" y="246037"/>
                  </a:lnTo>
                  <a:lnTo>
                    <a:pt x="938276" y="239636"/>
                  </a:lnTo>
                  <a:lnTo>
                    <a:pt x="959853" y="139941"/>
                  </a:lnTo>
                  <a:lnTo>
                    <a:pt x="960475" y="114300"/>
                  </a:lnTo>
                  <a:lnTo>
                    <a:pt x="951014" y="94183"/>
                  </a:lnTo>
                  <a:lnTo>
                    <a:pt x="932497" y="81064"/>
                  </a:lnTo>
                  <a:lnTo>
                    <a:pt x="905916" y="76365"/>
                  </a:lnTo>
                  <a:lnTo>
                    <a:pt x="888022" y="78282"/>
                  </a:lnTo>
                  <a:lnTo>
                    <a:pt x="869797" y="83794"/>
                  </a:lnTo>
                  <a:lnTo>
                    <a:pt x="851344" y="92557"/>
                  </a:lnTo>
                  <a:lnTo>
                    <a:pt x="832777" y="104203"/>
                  </a:lnTo>
                  <a:lnTo>
                    <a:pt x="855560" y="0"/>
                  </a:lnTo>
                  <a:lnTo>
                    <a:pt x="765251" y="0"/>
                  </a:lnTo>
                  <a:lnTo>
                    <a:pt x="757656" y="37249"/>
                  </a:lnTo>
                  <a:lnTo>
                    <a:pt x="781621" y="37249"/>
                  </a:lnTo>
                  <a:lnTo>
                    <a:pt x="780834" y="45897"/>
                  </a:lnTo>
                  <a:lnTo>
                    <a:pt x="779627" y="52666"/>
                  </a:lnTo>
                  <a:lnTo>
                    <a:pt x="740079" y="240385"/>
                  </a:lnTo>
                  <a:lnTo>
                    <a:pt x="738466" y="247167"/>
                  </a:lnTo>
                  <a:lnTo>
                    <a:pt x="734072" y="248285"/>
                  </a:lnTo>
                  <a:lnTo>
                    <a:pt x="712889" y="248285"/>
                  </a:lnTo>
                  <a:lnTo>
                    <a:pt x="711200" y="257886"/>
                  </a:lnTo>
                  <a:lnTo>
                    <a:pt x="705294" y="287045"/>
                  </a:lnTo>
                  <a:lnTo>
                    <a:pt x="817587" y="287045"/>
                  </a:lnTo>
                  <a:lnTo>
                    <a:pt x="825588" y="248285"/>
                  </a:lnTo>
                  <a:lnTo>
                    <a:pt x="802411" y="248285"/>
                  </a:lnTo>
                  <a:lnTo>
                    <a:pt x="824788" y="143332"/>
                  </a:lnTo>
                  <a:lnTo>
                    <a:pt x="837285" y="135293"/>
                  </a:lnTo>
                  <a:lnTo>
                    <a:pt x="850468" y="128993"/>
                  </a:lnTo>
                  <a:lnTo>
                    <a:pt x="863790" y="124866"/>
                  </a:lnTo>
                  <a:lnTo>
                    <a:pt x="876744" y="123393"/>
                  </a:lnTo>
                  <a:lnTo>
                    <a:pt x="886790" y="125691"/>
                  </a:lnTo>
                  <a:lnTo>
                    <a:pt x="892771" y="131622"/>
                  </a:lnTo>
                  <a:lnTo>
                    <a:pt x="895223" y="139738"/>
                  </a:lnTo>
                  <a:lnTo>
                    <a:pt x="894715" y="148590"/>
                  </a:lnTo>
                  <a:lnTo>
                    <a:pt x="876338" y="231736"/>
                  </a:lnTo>
                  <a:lnTo>
                    <a:pt x="873836" y="255930"/>
                  </a:lnTo>
                  <a:lnTo>
                    <a:pt x="878484" y="274294"/>
                  </a:lnTo>
                  <a:lnTo>
                    <a:pt x="892352" y="285965"/>
                  </a:lnTo>
                  <a:lnTo>
                    <a:pt x="917498" y="290042"/>
                  </a:lnTo>
                  <a:lnTo>
                    <a:pt x="925385" y="289839"/>
                  </a:lnTo>
                  <a:lnTo>
                    <a:pt x="934085" y="289242"/>
                  </a:lnTo>
                  <a:lnTo>
                    <a:pt x="954265" y="287045"/>
                  </a:lnTo>
                  <a:lnTo>
                    <a:pt x="962253" y="249796"/>
                  </a:lnTo>
                  <a:close/>
                </a:path>
              </a:pathLst>
            </a:custGeom>
            <a:solidFill>
              <a:srgbClr val="2936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37674" y="9583933"/>
              <a:ext cx="224181" cy="21518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8889828" y="9507569"/>
              <a:ext cx="303530" cy="290830"/>
            </a:xfrm>
            <a:custGeom>
              <a:avLst/>
              <a:gdLst/>
              <a:ahLst/>
              <a:cxnLst/>
              <a:rect l="l" t="t" r="r" b="b"/>
              <a:pathLst>
                <a:path w="303530" h="290829">
                  <a:moveTo>
                    <a:pt x="147459" y="159880"/>
                  </a:moveTo>
                  <a:lnTo>
                    <a:pt x="10782" y="159880"/>
                  </a:lnTo>
                  <a:lnTo>
                    <a:pt x="0" y="208038"/>
                  </a:lnTo>
                  <a:lnTo>
                    <a:pt x="136664" y="208038"/>
                  </a:lnTo>
                  <a:lnTo>
                    <a:pt x="147459" y="159880"/>
                  </a:lnTo>
                  <a:close/>
                </a:path>
                <a:path w="303530" h="290829">
                  <a:moveTo>
                    <a:pt x="284111" y="80886"/>
                  </a:moveTo>
                  <a:lnTo>
                    <a:pt x="194995" y="80886"/>
                  </a:lnTo>
                  <a:lnTo>
                    <a:pt x="186207" y="119634"/>
                  </a:lnTo>
                  <a:lnTo>
                    <a:pt x="209384" y="119634"/>
                  </a:lnTo>
                  <a:lnTo>
                    <a:pt x="210985" y="123774"/>
                  </a:lnTo>
                  <a:lnTo>
                    <a:pt x="183807" y="244157"/>
                  </a:lnTo>
                  <a:lnTo>
                    <a:pt x="182981" y="265087"/>
                  </a:lnTo>
                  <a:lnTo>
                    <a:pt x="190652" y="279615"/>
                  </a:lnTo>
                  <a:lnTo>
                    <a:pt x="205905" y="288061"/>
                  </a:lnTo>
                  <a:lnTo>
                    <a:pt x="227774" y="290804"/>
                  </a:lnTo>
                  <a:lnTo>
                    <a:pt x="235673" y="290652"/>
                  </a:lnTo>
                  <a:lnTo>
                    <a:pt x="244005" y="290144"/>
                  </a:lnTo>
                  <a:lnTo>
                    <a:pt x="252996" y="289217"/>
                  </a:lnTo>
                  <a:lnTo>
                    <a:pt x="262928" y="287794"/>
                  </a:lnTo>
                  <a:lnTo>
                    <a:pt x="271729" y="248666"/>
                  </a:lnTo>
                  <a:lnTo>
                    <a:pt x="253746" y="248666"/>
                  </a:lnTo>
                  <a:lnTo>
                    <a:pt x="247345" y="244525"/>
                  </a:lnTo>
                  <a:lnTo>
                    <a:pt x="249745" y="233616"/>
                  </a:lnTo>
                  <a:lnTo>
                    <a:pt x="284111" y="80886"/>
                  </a:lnTo>
                  <a:close/>
                </a:path>
                <a:path w="303530" h="290829">
                  <a:moveTo>
                    <a:pt x="303301" y="0"/>
                  </a:moveTo>
                  <a:lnTo>
                    <a:pt x="237756" y="0"/>
                  </a:lnTo>
                  <a:lnTo>
                    <a:pt x="226580" y="48539"/>
                  </a:lnTo>
                  <a:lnTo>
                    <a:pt x="292112" y="48539"/>
                  </a:lnTo>
                  <a:lnTo>
                    <a:pt x="303301" y="0"/>
                  </a:lnTo>
                  <a:close/>
                </a:path>
              </a:pathLst>
            </a:custGeom>
            <a:solidFill>
              <a:srgbClr val="2936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DC071A2-194D-B484-6C7B-EE5C45E11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650" y="5223601"/>
            <a:ext cx="4853354" cy="18026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731520" y="2741613"/>
            <a:ext cx="11303000" cy="2035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293661"/>
                </a:solidFill>
              </a:rPr>
              <a:t>Headline</a:t>
            </a:r>
            <a:r>
              <a:rPr spc="-229" dirty="0">
                <a:solidFill>
                  <a:srgbClr val="293661"/>
                </a:solidFill>
              </a:rPr>
              <a:t> </a:t>
            </a:r>
            <a:r>
              <a:rPr dirty="0">
                <a:solidFill>
                  <a:srgbClr val="293661"/>
                </a:solidFill>
              </a:rPr>
              <a:t>Treatment</a:t>
            </a:r>
            <a:r>
              <a:rPr spc="-229" dirty="0">
                <a:solidFill>
                  <a:srgbClr val="293661"/>
                </a:solidFill>
              </a:rPr>
              <a:t> </a:t>
            </a:r>
            <a:r>
              <a:rPr spc="-20" dirty="0">
                <a:solidFill>
                  <a:srgbClr val="293661"/>
                </a:solidFill>
              </a:rPr>
              <a:t>Shown </a:t>
            </a:r>
            <a:r>
              <a:rPr dirty="0">
                <a:solidFill>
                  <a:srgbClr val="293661"/>
                </a:solidFill>
              </a:rPr>
              <a:t>Here</a:t>
            </a:r>
            <a:r>
              <a:rPr spc="-30" dirty="0">
                <a:solidFill>
                  <a:srgbClr val="293661"/>
                </a:solidFill>
              </a:rPr>
              <a:t> </a:t>
            </a:r>
            <a:r>
              <a:rPr dirty="0">
                <a:solidFill>
                  <a:srgbClr val="293661"/>
                </a:solidFill>
              </a:rPr>
              <a:t>for</a:t>
            </a:r>
            <a:r>
              <a:rPr spc="-25" dirty="0">
                <a:solidFill>
                  <a:srgbClr val="293661"/>
                </a:solidFill>
              </a:rPr>
              <a:t> </a:t>
            </a:r>
            <a:r>
              <a:rPr spc="-10" dirty="0">
                <a:solidFill>
                  <a:srgbClr val="293661"/>
                </a:solidFill>
              </a:rPr>
              <a:t>Placement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4294967295"/>
          </p:nvPr>
        </p:nvSpPr>
        <p:spPr>
          <a:xfrm>
            <a:off x="2355850" y="5349875"/>
            <a:ext cx="14033500" cy="22875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dirty="0"/>
              <a:t>Nequatus,</a:t>
            </a:r>
            <a:r>
              <a:rPr spc="175" dirty="0"/>
              <a:t> </a:t>
            </a:r>
            <a:r>
              <a:rPr dirty="0"/>
              <a:t>natatiis</a:t>
            </a:r>
            <a:r>
              <a:rPr spc="180" dirty="0"/>
              <a:t> </a:t>
            </a:r>
            <a:r>
              <a:rPr dirty="0"/>
              <a:t>aut</a:t>
            </a:r>
            <a:r>
              <a:rPr spc="175" dirty="0"/>
              <a:t> </a:t>
            </a:r>
            <a:r>
              <a:rPr dirty="0"/>
              <a:t>ducienis</a:t>
            </a:r>
            <a:r>
              <a:rPr spc="180" dirty="0"/>
              <a:t> </a:t>
            </a:r>
            <a:r>
              <a:rPr dirty="0"/>
              <a:t>ant</a:t>
            </a:r>
            <a:r>
              <a:rPr spc="175" dirty="0"/>
              <a:t> </a:t>
            </a:r>
            <a:r>
              <a:rPr dirty="0"/>
              <a:t>aribus</a:t>
            </a:r>
            <a:r>
              <a:rPr spc="180" dirty="0"/>
              <a:t> </a:t>
            </a:r>
            <a:r>
              <a:rPr dirty="0"/>
              <a:t>et</a:t>
            </a:r>
            <a:r>
              <a:rPr spc="175" dirty="0"/>
              <a:t> </a:t>
            </a:r>
            <a:r>
              <a:rPr dirty="0"/>
              <a:t>lam</a:t>
            </a:r>
            <a:r>
              <a:rPr spc="180" dirty="0"/>
              <a:t> </a:t>
            </a:r>
            <a:r>
              <a:rPr dirty="0"/>
              <a:t>invenimusda</a:t>
            </a:r>
            <a:r>
              <a:rPr spc="175" dirty="0"/>
              <a:t> </a:t>
            </a:r>
            <a:r>
              <a:rPr dirty="0"/>
              <a:t>vid</a:t>
            </a:r>
            <a:r>
              <a:rPr spc="180" dirty="0"/>
              <a:t> </a:t>
            </a:r>
            <a:r>
              <a:rPr dirty="0"/>
              <a:t>magnimin</a:t>
            </a:r>
            <a:r>
              <a:rPr spc="175" dirty="0"/>
              <a:t> </a:t>
            </a:r>
            <a:r>
              <a:rPr spc="-25" dirty="0"/>
              <a:t>cum </a:t>
            </a:r>
            <a:r>
              <a:rPr dirty="0"/>
              <a:t>quia</a:t>
            </a:r>
            <a:r>
              <a:rPr spc="210" dirty="0"/>
              <a:t> </a:t>
            </a:r>
            <a:r>
              <a:rPr dirty="0"/>
              <a:t>net</a:t>
            </a:r>
            <a:r>
              <a:rPr spc="210" dirty="0"/>
              <a:t> </a:t>
            </a:r>
            <a:r>
              <a:rPr dirty="0"/>
              <a:t>evenimus</a:t>
            </a:r>
            <a:r>
              <a:rPr spc="210" dirty="0"/>
              <a:t> </a:t>
            </a:r>
            <a:r>
              <a:rPr dirty="0"/>
              <a:t>nonem</a:t>
            </a:r>
            <a:r>
              <a:rPr spc="210" dirty="0"/>
              <a:t> </a:t>
            </a:r>
            <a:r>
              <a:rPr dirty="0"/>
              <a:t>ipsapel</a:t>
            </a:r>
            <a:r>
              <a:rPr spc="215" dirty="0"/>
              <a:t> </a:t>
            </a:r>
            <a:r>
              <a:rPr dirty="0"/>
              <a:t>lorehentia</a:t>
            </a:r>
            <a:r>
              <a:rPr spc="210" dirty="0"/>
              <a:t> </a:t>
            </a:r>
            <a:r>
              <a:rPr dirty="0"/>
              <a:t>niendenit</a:t>
            </a:r>
            <a:r>
              <a:rPr spc="210" dirty="0"/>
              <a:t> </a:t>
            </a:r>
            <a:r>
              <a:rPr dirty="0"/>
              <a:t>maxim</a:t>
            </a:r>
            <a:r>
              <a:rPr spc="210" dirty="0"/>
              <a:t> </a:t>
            </a:r>
            <a:r>
              <a:rPr dirty="0"/>
              <a:t>vollessimin</a:t>
            </a:r>
            <a:r>
              <a:rPr spc="210" dirty="0"/>
              <a:t> </a:t>
            </a:r>
            <a:r>
              <a:rPr spc="-10" dirty="0"/>
              <a:t>rempora </a:t>
            </a:r>
            <a:r>
              <a:rPr dirty="0"/>
              <a:t>doluptur,</a:t>
            </a:r>
            <a:r>
              <a:rPr spc="190" dirty="0"/>
              <a:t> </a:t>
            </a:r>
            <a:r>
              <a:rPr dirty="0"/>
              <a:t>consequatis</a:t>
            </a:r>
            <a:r>
              <a:rPr spc="190" dirty="0"/>
              <a:t> </a:t>
            </a:r>
            <a:r>
              <a:rPr dirty="0"/>
              <a:t>quod</a:t>
            </a:r>
            <a:r>
              <a:rPr spc="190" dirty="0"/>
              <a:t> </a:t>
            </a:r>
            <a:r>
              <a:rPr dirty="0"/>
              <a:t>ut</a:t>
            </a:r>
            <a:r>
              <a:rPr spc="190" dirty="0"/>
              <a:t> </a:t>
            </a:r>
            <a:r>
              <a:rPr dirty="0"/>
              <a:t>licid</a:t>
            </a:r>
            <a:r>
              <a:rPr spc="185" dirty="0"/>
              <a:t> </a:t>
            </a:r>
            <a:r>
              <a:rPr dirty="0"/>
              <a:t>molupta</a:t>
            </a:r>
            <a:r>
              <a:rPr spc="190" dirty="0"/>
              <a:t> </a:t>
            </a:r>
            <a:r>
              <a:rPr dirty="0"/>
              <a:t>demquia</a:t>
            </a:r>
            <a:r>
              <a:rPr spc="190" dirty="0"/>
              <a:t> </a:t>
            </a:r>
            <a:r>
              <a:rPr dirty="0"/>
              <a:t>sitibusam</a:t>
            </a:r>
            <a:r>
              <a:rPr spc="190" dirty="0"/>
              <a:t> </a:t>
            </a:r>
            <a:r>
              <a:rPr dirty="0"/>
              <a:t>quam</a:t>
            </a:r>
            <a:r>
              <a:rPr spc="190" dirty="0"/>
              <a:t> </a:t>
            </a:r>
            <a:r>
              <a:rPr spc="-10" dirty="0"/>
              <a:t>haribusam </a:t>
            </a:r>
            <a:r>
              <a:rPr dirty="0"/>
              <a:t>aliquas</a:t>
            </a:r>
            <a:r>
              <a:rPr spc="210" dirty="0"/>
              <a:t> </a:t>
            </a:r>
            <a:r>
              <a:rPr dirty="0"/>
              <a:t>dolectat.</a:t>
            </a:r>
            <a:r>
              <a:rPr spc="210" dirty="0"/>
              <a:t> </a:t>
            </a:r>
            <a:r>
              <a:rPr dirty="0"/>
              <a:t>Obitia</a:t>
            </a:r>
            <a:r>
              <a:rPr spc="204" dirty="0"/>
              <a:t> </a:t>
            </a:r>
            <a:r>
              <a:rPr dirty="0"/>
              <a:t>doluptas</a:t>
            </a:r>
            <a:r>
              <a:rPr spc="210" dirty="0"/>
              <a:t> </a:t>
            </a:r>
            <a:r>
              <a:rPr dirty="0"/>
              <a:t>quia</a:t>
            </a:r>
            <a:r>
              <a:rPr spc="210" dirty="0"/>
              <a:t> </a:t>
            </a:r>
            <a:r>
              <a:rPr dirty="0"/>
              <a:t>perore</a:t>
            </a:r>
            <a:r>
              <a:rPr spc="210" dirty="0"/>
              <a:t> </a:t>
            </a:r>
            <a:r>
              <a:rPr dirty="0"/>
              <a:t>lamusaepe</a:t>
            </a:r>
            <a:r>
              <a:rPr spc="210" dirty="0"/>
              <a:t> </a:t>
            </a:r>
            <a:r>
              <a:rPr dirty="0"/>
              <a:t>nonse</a:t>
            </a:r>
            <a:r>
              <a:rPr spc="204" dirty="0"/>
              <a:t> </a:t>
            </a:r>
            <a:r>
              <a:rPr dirty="0"/>
              <a:t>sum</a:t>
            </a:r>
            <a:r>
              <a:rPr spc="210" dirty="0"/>
              <a:t> </a:t>
            </a:r>
            <a:r>
              <a:rPr dirty="0"/>
              <a:t>ullia</a:t>
            </a:r>
            <a:r>
              <a:rPr spc="210" dirty="0"/>
              <a:t> </a:t>
            </a:r>
            <a:r>
              <a:rPr spc="-10" dirty="0"/>
              <a:t>doloratur, </a:t>
            </a:r>
            <a:r>
              <a:rPr dirty="0"/>
              <a:t>sequia</a:t>
            </a:r>
            <a:r>
              <a:rPr spc="175" dirty="0"/>
              <a:t> </a:t>
            </a:r>
            <a:r>
              <a:rPr dirty="0"/>
              <a:t>erum</a:t>
            </a:r>
            <a:r>
              <a:rPr spc="185" dirty="0"/>
              <a:t> </a:t>
            </a:r>
            <a:r>
              <a:rPr dirty="0"/>
              <a:t>esto</a:t>
            </a:r>
            <a:r>
              <a:rPr spc="185" dirty="0"/>
              <a:t> </a:t>
            </a:r>
            <a:r>
              <a:rPr dirty="0"/>
              <a:t>maio</a:t>
            </a:r>
            <a:r>
              <a:rPr spc="180" dirty="0"/>
              <a:t> </a:t>
            </a:r>
            <a:r>
              <a:rPr dirty="0"/>
              <a:t>el</a:t>
            </a:r>
            <a:r>
              <a:rPr spc="185" dirty="0"/>
              <a:t> </a:t>
            </a:r>
            <a:r>
              <a:rPr dirty="0"/>
              <a:t>id</a:t>
            </a:r>
            <a:r>
              <a:rPr spc="185" dirty="0"/>
              <a:t> </a:t>
            </a:r>
            <a:r>
              <a:rPr dirty="0"/>
              <a:t>maximus</a:t>
            </a:r>
            <a:r>
              <a:rPr spc="185" dirty="0"/>
              <a:t> </a:t>
            </a:r>
            <a:r>
              <a:rPr spc="-10" dirty="0"/>
              <a:t>tibus.</a:t>
            </a:r>
          </a:p>
        </p:txBody>
      </p:sp>
      <p:sp>
        <p:nvSpPr>
          <p:cNvPr id="4" name="object 4"/>
          <p:cNvSpPr/>
          <p:nvPr/>
        </p:nvSpPr>
        <p:spPr>
          <a:xfrm>
            <a:off x="14436653" y="0"/>
            <a:ext cx="5668010" cy="2009775"/>
          </a:xfrm>
          <a:custGeom>
            <a:avLst/>
            <a:gdLst/>
            <a:ahLst/>
            <a:cxnLst/>
            <a:rect l="l" t="t" r="r" b="b"/>
            <a:pathLst>
              <a:path w="5668009" h="2009775">
                <a:moveTo>
                  <a:pt x="5667440" y="0"/>
                </a:moveTo>
                <a:lnTo>
                  <a:pt x="0" y="0"/>
                </a:lnTo>
                <a:lnTo>
                  <a:pt x="5667440" y="2009708"/>
                </a:lnTo>
                <a:lnTo>
                  <a:pt x="5667440" y="0"/>
                </a:lnTo>
                <a:close/>
              </a:path>
            </a:pathLst>
          </a:custGeom>
          <a:solidFill>
            <a:srgbClr val="CED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lide Number Placeholder 20">
            <a:extLst>
              <a:ext uri="{FF2B5EF4-FFF2-40B4-BE49-F238E27FC236}">
                <a16:creationId xmlns:a16="http://schemas.microsoft.com/office/drawing/2014/main" id="{936EAA29-6A59-BD53-009A-23ECE8DB07A6}"/>
              </a:ext>
            </a:extLst>
          </p:cNvPr>
          <p:cNvSpPr txBox="1">
            <a:spLocks/>
          </p:cNvSpPr>
          <p:nvPr/>
        </p:nvSpPr>
        <p:spPr>
          <a:xfrm>
            <a:off x="14648307" y="10376491"/>
            <a:ext cx="4623943" cy="22313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  <a:lvl1pPr algn="r">
              <a:defRPr/>
            </a:lvl1pPr>
          </a:lstStyle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A1CB995D-5ACF-1143-A151-3137C18E37E7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2</a:t>
            </a:fld>
            <a:endParaRPr lang="en-US" dirty="0">
              <a:latin typeface="QuatroSlab-Medium"/>
              <a:cs typeface="QuatroSlab-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293661"/>
                </a:solidFill>
              </a:rPr>
              <a:t>Divider</a:t>
            </a:r>
            <a:r>
              <a:rPr spc="-165" dirty="0">
                <a:solidFill>
                  <a:srgbClr val="293661"/>
                </a:solidFill>
              </a:rPr>
              <a:t> </a:t>
            </a:r>
            <a:r>
              <a:rPr dirty="0">
                <a:solidFill>
                  <a:srgbClr val="293661"/>
                </a:solidFill>
              </a:rPr>
              <a:t>Headline</a:t>
            </a:r>
            <a:r>
              <a:rPr spc="-165" dirty="0">
                <a:solidFill>
                  <a:srgbClr val="293661"/>
                </a:solidFill>
              </a:rPr>
              <a:t> </a:t>
            </a:r>
            <a:r>
              <a:rPr dirty="0">
                <a:solidFill>
                  <a:srgbClr val="293661"/>
                </a:solidFill>
              </a:rPr>
              <a:t>Treatment</a:t>
            </a:r>
            <a:r>
              <a:rPr spc="-160" dirty="0">
                <a:solidFill>
                  <a:srgbClr val="293661"/>
                </a:solidFill>
              </a:rPr>
              <a:t> </a:t>
            </a:r>
            <a:r>
              <a:rPr spc="-10" dirty="0">
                <a:solidFill>
                  <a:srgbClr val="293661"/>
                </a:solidFill>
              </a:rPr>
              <a:t>Shown </a:t>
            </a:r>
            <a:r>
              <a:rPr dirty="0">
                <a:solidFill>
                  <a:srgbClr val="293661"/>
                </a:solidFill>
              </a:rPr>
              <a:t>Here</a:t>
            </a:r>
            <a:r>
              <a:rPr spc="-30" dirty="0">
                <a:solidFill>
                  <a:srgbClr val="293661"/>
                </a:solidFill>
              </a:rPr>
              <a:t> </a:t>
            </a:r>
            <a:r>
              <a:rPr dirty="0">
                <a:solidFill>
                  <a:srgbClr val="293661"/>
                </a:solidFill>
              </a:rPr>
              <a:t>for</a:t>
            </a:r>
            <a:r>
              <a:rPr spc="-25" dirty="0">
                <a:solidFill>
                  <a:srgbClr val="293661"/>
                </a:solidFill>
              </a:rPr>
              <a:t> </a:t>
            </a:r>
            <a:r>
              <a:rPr spc="-10" dirty="0">
                <a:solidFill>
                  <a:srgbClr val="293661"/>
                </a:solidFill>
              </a:rPr>
              <a:t>Placement</a:t>
            </a:r>
          </a:p>
        </p:txBody>
      </p:sp>
      <p:sp>
        <p:nvSpPr>
          <p:cNvPr id="4" name="Slide Number Placeholder 20">
            <a:extLst>
              <a:ext uri="{FF2B5EF4-FFF2-40B4-BE49-F238E27FC236}">
                <a16:creationId xmlns:a16="http://schemas.microsoft.com/office/drawing/2014/main" id="{3797C4A7-6F58-CFD5-0073-280C7985DA2C}"/>
              </a:ext>
            </a:extLst>
          </p:cNvPr>
          <p:cNvSpPr txBox="1">
            <a:spLocks/>
          </p:cNvSpPr>
          <p:nvPr/>
        </p:nvSpPr>
        <p:spPr>
          <a:xfrm>
            <a:off x="14648307" y="10376491"/>
            <a:ext cx="4623943" cy="22313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  <a:lvl1pPr algn="r">
              <a:defRPr/>
            </a:lvl1pPr>
          </a:lstStyle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A1CB995D-5ACF-1143-A151-3137C18E37E7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3</a:t>
            </a:fld>
            <a:endParaRPr lang="en-US" dirty="0">
              <a:latin typeface="QuatroSlab-Medium"/>
              <a:cs typeface="QuatroSlab-Medium"/>
            </a:endParaRPr>
          </a:p>
        </p:txBody>
      </p:sp>
      <p:grpSp>
        <p:nvGrpSpPr>
          <p:cNvPr id="3" name="object 12">
            <a:extLst>
              <a:ext uri="{FF2B5EF4-FFF2-40B4-BE49-F238E27FC236}">
                <a16:creationId xmlns:a16="http://schemas.microsoft.com/office/drawing/2014/main" id="{C4F9493F-869D-FBFB-EB71-E9928F25BC7D}"/>
              </a:ext>
            </a:extLst>
          </p:cNvPr>
          <p:cNvGrpSpPr/>
          <p:nvPr/>
        </p:nvGrpSpPr>
        <p:grpSpPr>
          <a:xfrm>
            <a:off x="4041761" y="10250561"/>
            <a:ext cx="2472055" cy="459740"/>
            <a:chOff x="7458511" y="10250561"/>
            <a:chExt cx="2472055" cy="459740"/>
          </a:xfrm>
        </p:grpSpPr>
        <p:pic>
          <p:nvPicPr>
            <p:cNvPr id="5" name="object 13">
              <a:extLst>
                <a:ext uri="{FF2B5EF4-FFF2-40B4-BE49-F238E27FC236}">
                  <a16:creationId xmlns:a16="http://schemas.microsoft.com/office/drawing/2014/main" id="{0B5E2992-E633-721B-E731-5F91B58923D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4692" y="10250561"/>
              <a:ext cx="1705451" cy="459661"/>
            </a:xfrm>
            <a:prstGeom prst="rect">
              <a:avLst/>
            </a:prstGeom>
          </p:spPr>
        </p:pic>
        <p:sp>
          <p:nvSpPr>
            <p:cNvPr id="6" name="object 14">
              <a:extLst>
                <a:ext uri="{FF2B5EF4-FFF2-40B4-BE49-F238E27FC236}">
                  <a16:creationId xmlns:a16="http://schemas.microsoft.com/office/drawing/2014/main" id="{3BBD62BB-3396-B26B-EC3E-78873629D023}"/>
                </a:ext>
              </a:extLst>
            </p:cNvPr>
            <p:cNvSpPr/>
            <p:nvPr/>
          </p:nvSpPr>
          <p:spPr>
            <a:xfrm>
              <a:off x="7458507" y="10328077"/>
              <a:ext cx="751840" cy="251460"/>
            </a:xfrm>
            <a:custGeom>
              <a:avLst/>
              <a:gdLst/>
              <a:ahLst/>
              <a:cxnLst/>
              <a:rect l="l" t="t" r="r" b="b"/>
              <a:pathLst>
                <a:path w="751840" h="251459">
                  <a:moveTo>
                    <a:pt x="202488" y="0"/>
                  </a:moveTo>
                  <a:lnTo>
                    <a:pt x="128320" y="0"/>
                  </a:lnTo>
                  <a:lnTo>
                    <a:pt x="128320" y="92710"/>
                  </a:lnTo>
                  <a:lnTo>
                    <a:pt x="74168" y="92710"/>
                  </a:lnTo>
                  <a:lnTo>
                    <a:pt x="74168" y="0"/>
                  </a:lnTo>
                  <a:lnTo>
                    <a:pt x="0" y="0"/>
                  </a:lnTo>
                  <a:lnTo>
                    <a:pt x="0" y="92710"/>
                  </a:lnTo>
                  <a:lnTo>
                    <a:pt x="0" y="153670"/>
                  </a:lnTo>
                  <a:lnTo>
                    <a:pt x="0" y="247650"/>
                  </a:lnTo>
                  <a:lnTo>
                    <a:pt x="74168" y="247650"/>
                  </a:lnTo>
                  <a:lnTo>
                    <a:pt x="74168" y="153670"/>
                  </a:lnTo>
                  <a:lnTo>
                    <a:pt x="128320" y="153670"/>
                  </a:lnTo>
                  <a:lnTo>
                    <a:pt x="128320" y="247650"/>
                  </a:lnTo>
                  <a:lnTo>
                    <a:pt x="202488" y="247650"/>
                  </a:lnTo>
                  <a:lnTo>
                    <a:pt x="202488" y="153670"/>
                  </a:lnTo>
                  <a:lnTo>
                    <a:pt x="202488" y="92710"/>
                  </a:lnTo>
                  <a:lnTo>
                    <a:pt x="202488" y="0"/>
                  </a:lnTo>
                  <a:close/>
                </a:path>
                <a:path w="751840" h="251459">
                  <a:moveTo>
                    <a:pt x="403504" y="160489"/>
                  </a:moveTo>
                  <a:lnTo>
                    <a:pt x="396976" y="124155"/>
                  </a:lnTo>
                  <a:lnTo>
                    <a:pt x="396036" y="118922"/>
                  </a:lnTo>
                  <a:lnTo>
                    <a:pt x="375539" y="90728"/>
                  </a:lnTo>
                  <a:lnTo>
                    <a:pt x="344817" y="74714"/>
                  </a:lnTo>
                  <a:lnTo>
                    <a:pt x="329323" y="72656"/>
                  </a:lnTo>
                  <a:lnTo>
                    <a:pt x="329323" y="160489"/>
                  </a:lnTo>
                  <a:lnTo>
                    <a:pt x="327609" y="177596"/>
                  </a:lnTo>
                  <a:lnTo>
                    <a:pt x="322884" y="188823"/>
                  </a:lnTo>
                  <a:lnTo>
                    <a:pt x="315709" y="194970"/>
                  </a:lnTo>
                  <a:lnTo>
                    <a:pt x="306692" y="196837"/>
                  </a:lnTo>
                  <a:lnTo>
                    <a:pt x="297688" y="194970"/>
                  </a:lnTo>
                  <a:lnTo>
                    <a:pt x="290512" y="188823"/>
                  </a:lnTo>
                  <a:lnTo>
                    <a:pt x="285775" y="177596"/>
                  </a:lnTo>
                  <a:lnTo>
                    <a:pt x="284073" y="160489"/>
                  </a:lnTo>
                  <a:lnTo>
                    <a:pt x="285775" y="143395"/>
                  </a:lnTo>
                  <a:lnTo>
                    <a:pt x="290512" y="132168"/>
                  </a:lnTo>
                  <a:lnTo>
                    <a:pt x="297688" y="126022"/>
                  </a:lnTo>
                  <a:lnTo>
                    <a:pt x="306692" y="124155"/>
                  </a:lnTo>
                  <a:lnTo>
                    <a:pt x="315709" y="126022"/>
                  </a:lnTo>
                  <a:lnTo>
                    <a:pt x="322884" y="132168"/>
                  </a:lnTo>
                  <a:lnTo>
                    <a:pt x="327609" y="143395"/>
                  </a:lnTo>
                  <a:lnTo>
                    <a:pt x="329323" y="160489"/>
                  </a:lnTo>
                  <a:lnTo>
                    <a:pt x="329323" y="72656"/>
                  </a:lnTo>
                  <a:lnTo>
                    <a:pt x="268566" y="74714"/>
                  </a:lnTo>
                  <a:lnTo>
                    <a:pt x="217347" y="118922"/>
                  </a:lnTo>
                  <a:lnTo>
                    <a:pt x="209892" y="160489"/>
                  </a:lnTo>
                  <a:lnTo>
                    <a:pt x="217347" y="202082"/>
                  </a:lnTo>
                  <a:lnTo>
                    <a:pt x="237845" y="230263"/>
                  </a:lnTo>
                  <a:lnTo>
                    <a:pt x="268566" y="246291"/>
                  </a:lnTo>
                  <a:lnTo>
                    <a:pt x="306692" y="251358"/>
                  </a:lnTo>
                  <a:lnTo>
                    <a:pt x="344817" y="246291"/>
                  </a:lnTo>
                  <a:lnTo>
                    <a:pt x="375539" y="230263"/>
                  </a:lnTo>
                  <a:lnTo>
                    <a:pt x="396036" y="202082"/>
                  </a:lnTo>
                  <a:lnTo>
                    <a:pt x="396976" y="196837"/>
                  </a:lnTo>
                  <a:lnTo>
                    <a:pt x="403504" y="160489"/>
                  </a:lnTo>
                  <a:close/>
                </a:path>
                <a:path w="751840" h="251459">
                  <a:moveTo>
                    <a:pt x="580021" y="73342"/>
                  </a:moveTo>
                  <a:lnTo>
                    <a:pt x="507707" y="73342"/>
                  </a:lnTo>
                  <a:lnTo>
                    <a:pt x="507707" y="183502"/>
                  </a:lnTo>
                  <a:lnTo>
                    <a:pt x="500291" y="187579"/>
                  </a:lnTo>
                  <a:lnTo>
                    <a:pt x="497319" y="188315"/>
                  </a:lnTo>
                  <a:lnTo>
                    <a:pt x="485457" y="188315"/>
                  </a:lnTo>
                  <a:lnTo>
                    <a:pt x="483222" y="183121"/>
                  </a:lnTo>
                  <a:lnTo>
                    <a:pt x="483222" y="73342"/>
                  </a:lnTo>
                  <a:lnTo>
                    <a:pt x="410895" y="73342"/>
                  </a:lnTo>
                  <a:lnTo>
                    <a:pt x="410895" y="196837"/>
                  </a:lnTo>
                  <a:lnTo>
                    <a:pt x="414020" y="220383"/>
                  </a:lnTo>
                  <a:lnTo>
                    <a:pt x="423100" y="237451"/>
                  </a:lnTo>
                  <a:lnTo>
                    <a:pt x="437667" y="247853"/>
                  </a:lnTo>
                  <a:lnTo>
                    <a:pt x="457263" y="251358"/>
                  </a:lnTo>
                  <a:lnTo>
                    <a:pt x="475576" y="249034"/>
                  </a:lnTo>
                  <a:lnTo>
                    <a:pt x="489712" y="243344"/>
                  </a:lnTo>
                  <a:lnTo>
                    <a:pt x="500240" y="236194"/>
                  </a:lnTo>
                  <a:lnTo>
                    <a:pt x="507707" y="229489"/>
                  </a:lnTo>
                  <a:lnTo>
                    <a:pt x="507707" y="247650"/>
                  </a:lnTo>
                  <a:lnTo>
                    <a:pt x="580021" y="247650"/>
                  </a:lnTo>
                  <a:lnTo>
                    <a:pt x="580021" y="73342"/>
                  </a:lnTo>
                  <a:close/>
                </a:path>
                <a:path w="751840" h="251459">
                  <a:moveTo>
                    <a:pt x="751357" y="193128"/>
                  </a:moveTo>
                  <a:lnTo>
                    <a:pt x="735825" y="150482"/>
                  </a:lnTo>
                  <a:lnTo>
                    <a:pt x="679030" y="132308"/>
                  </a:lnTo>
                  <a:lnTo>
                    <a:pt x="676071" y="130467"/>
                  </a:lnTo>
                  <a:lnTo>
                    <a:pt x="676071" y="122301"/>
                  </a:lnTo>
                  <a:lnTo>
                    <a:pt x="679030" y="119697"/>
                  </a:lnTo>
                  <a:lnTo>
                    <a:pt x="689051" y="119697"/>
                  </a:lnTo>
                  <a:lnTo>
                    <a:pt x="698906" y="120611"/>
                  </a:lnTo>
                  <a:lnTo>
                    <a:pt x="709777" y="123139"/>
                  </a:lnTo>
                  <a:lnTo>
                    <a:pt x="721131" y="126898"/>
                  </a:lnTo>
                  <a:lnTo>
                    <a:pt x="732447" y="131572"/>
                  </a:lnTo>
                  <a:lnTo>
                    <a:pt x="747280" y="87058"/>
                  </a:lnTo>
                  <a:lnTo>
                    <a:pt x="736371" y="81838"/>
                  </a:lnTo>
                  <a:lnTo>
                    <a:pt x="720902" y="76123"/>
                  </a:lnTo>
                  <a:lnTo>
                    <a:pt x="700913" y="71526"/>
                  </a:lnTo>
                  <a:lnTo>
                    <a:pt x="676452" y="69634"/>
                  </a:lnTo>
                  <a:lnTo>
                    <a:pt x="646963" y="72707"/>
                  </a:lnTo>
                  <a:lnTo>
                    <a:pt x="623316" y="82804"/>
                  </a:lnTo>
                  <a:lnTo>
                    <a:pt x="607606" y="101244"/>
                  </a:lnTo>
                  <a:lnTo>
                    <a:pt x="601903" y="129349"/>
                  </a:lnTo>
                  <a:lnTo>
                    <a:pt x="606577" y="153860"/>
                  </a:lnTo>
                  <a:lnTo>
                    <a:pt x="618451" y="169405"/>
                  </a:lnTo>
                  <a:lnTo>
                    <a:pt x="634288" y="178269"/>
                  </a:lnTo>
                  <a:lnTo>
                    <a:pt x="650849" y="182740"/>
                  </a:lnTo>
                  <a:lnTo>
                    <a:pt x="670140" y="186448"/>
                  </a:lnTo>
                  <a:lnTo>
                    <a:pt x="677189" y="188315"/>
                  </a:lnTo>
                  <a:lnTo>
                    <a:pt x="677189" y="199453"/>
                  </a:lnTo>
                  <a:lnTo>
                    <a:pt x="671995" y="199809"/>
                  </a:lnTo>
                  <a:lnTo>
                    <a:pt x="664946" y="199809"/>
                  </a:lnTo>
                  <a:lnTo>
                    <a:pt x="655662" y="199224"/>
                  </a:lnTo>
                  <a:lnTo>
                    <a:pt x="645147" y="197027"/>
                  </a:lnTo>
                  <a:lnTo>
                    <a:pt x="631939" y="192608"/>
                  </a:lnTo>
                  <a:lnTo>
                    <a:pt x="614514" y="185343"/>
                  </a:lnTo>
                  <a:lnTo>
                    <a:pt x="598551" y="230593"/>
                  </a:lnTo>
                  <a:lnTo>
                    <a:pt x="613029" y="237756"/>
                  </a:lnTo>
                  <a:lnTo>
                    <a:pt x="630872" y="244449"/>
                  </a:lnTo>
                  <a:lnTo>
                    <a:pt x="652119" y="249415"/>
                  </a:lnTo>
                  <a:lnTo>
                    <a:pt x="676808" y="251358"/>
                  </a:lnTo>
                  <a:lnTo>
                    <a:pt x="708025" y="248361"/>
                  </a:lnTo>
                  <a:lnTo>
                    <a:pt x="731469" y="238518"/>
                  </a:lnTo>
                  <a:lnTo>
                    <a:pt x="746226" y="220535"/>
                  </a:lnTo>
                  <a:lnTo>
                    <a:pt x="751357" y="193128"/>
                  </a:lnTo>
                  <a:close/>
                </a:path>
              </a:pathLst>
            </a:custGeom>
            <a:solidFill>
              <a:srgbClr val="2933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15">
            <a:extLst>
              <a:ext uri="{FF2B5EF4-FFF2-40B4-BE49-F238E27FC236}">
                <a16:creationId xmlns:a16="http://schemas.microsoft.com/office/drawing/2014/main" id="{9710F635-2ABC-B78F-4318-06FB6EE50269}"/>
              </a:ext>
            </a:extLst>
          </p:cNvPr>
          <p:cNvGrpSpPr/>
          <p:nvPr/>
        </p:nvGrpSpPr>
        <p:grpSpPr>
          <a:xfrm>
            <a:off x="732961" y="10275992"/>
            <a:ext cx="2917825" cy="489584"/>
            <a:chOff x="732961" y="10275992"/>
            <a:chExt cx="2917825" cy="489584"/>
          </a:xfrm>
        </p:grpSpPr>
        <p:pic>
          <p:nvPicPr>
            <p:cNvPr id="8" name="object 16">
              <a:extLst>
                <a:ext uri="{FF2B5EF4-FFF2-40B4-BE49-F238E27FC236}">
                  <a16:creationId xmlns:a16="http://schemas.microsoft.com/office/drawing/2014/main" id="{E7FD9160-7768-0CF4-43FA-19966996CB7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9259" y="10275992"/>
              <a:ext cx="2360986" cy="489150"/>
            </a:xfrm>
            <a:prstGeom prst="rect">
              <a:avLst/>
            </a:prstGeom>
          </p:spPr>
        </p:pic>
        <p:sp>
          <p:nvSpPr>
            <p:cNvPr id="9" name="object 17">
              <a:extLst>
                <a:ext uri="{FF2B5EF4-FFF2-40B4-BE49-F238E27FC236}">
                  <a16:creationId xmlns:a16="http://schemas.microsoft.com/office/drawing/2014/main" id="{3BA6B8A3-E531-BB0E-30EC-716CAD6C7508}"/>
                </a:ext>
              </a:extLst>
            </p:cNvPr>
            <p:cNvSpPr/>
            <p:nvPr/>
          </p:nvSpPr>
          <p:spPr>
            <a:xfrm>
              <a:off x="732955" y="10326516"/>
              <a:ext cx="541655" cy="251460"/>
            </a:xfrm>
            <a:custGeom>
              <a:avLst/>
              <a:gdLst/>
              <a:ahLst/>
              <a:cxnLst/>
              <a:rect l="l" t="t" r="r" b="b"/>
              <a:pathLst>
                <a:path w="541655" h="251459">
                  <a:moveTo>
                    <a:pt x="184327" y="178015"/>
                  </a:moveTo>
                  <a:lnTo>
                    <a:pt x="168706" y="133235"/>
                  </a:lnTo>
                  <a:lnTo>
                    <a:pt x="140576" y="119049"/>
                  </a:lnTo>
                  <a:lnTo>
                    <a:pt x="153263" y="113538"/>
                  </a:lnTo>
                  <a:lnTo>
                    <a:pt x="165646" y="103898"/>
                  </a:lnTo>
                  <a:lnTo>
                    <a:pt x="170688" y="95313"/>
                  </a:lnTo>
                  <a:lnTo>
                    <a:pt x="175044" y="87922"/>
                  </a:lnTo>
                  <a:lnTo>
                    <a:pt x="178765" y="63423"/>
                  </a:lnTo>
                  <a:lnTo>
                    <a:pt x="176377" y="50812"/>
                  </a:lnTo>
                  <a:lnTo>
                    <a:pt x="173189" y="33959"/>
                  </a:lnTo>
                  <a:lnTo>
                    <a:pt x="157213" y="14325"/>
                  </a:lnTo>
                  <a:lnTo>
                    <a:pt x="131991" y="3390"/>
                  </a:lnTo>
                  <a:lnTo>
                    <a:pt x="108292" y="990"/>
                  </a:lnTo>
                  <a:lnTo>
                    <a:pt x="108292" y="171348"/>
                  </a:lnTo>
                  <a:lnTo>
                    <a:pt x="106438" y="184518"/>
                  </a:lnTo>
                  <a:lnTo>
                    <a:pt x="101015" y="192163"/>
                  </a:lnTo>
                  <a:lnTo>
                    <a:pt x="92189" y="195694"/>
                  </a:lnTo>
                  <a:lnTo>
                    <a:pt x="80111" y="196557"/>
                  </a:lnTo>
                  <a:lnTo>
                    <a:pt x="74180" y="196557"/>
                  </a:lnTo>
                  <a:lnTo>
                    <a:pt x="74180" y="145757"/>
                  </a:lnTo>
                  <a:lnTo>
                    <a:pt x="80479" y="145757"/>
                  </a:lnTo>
                  <a:lnTo>
                    <a:pt x="92646" y="146786"/>
                  </a:lnTo>
                  <a:lnTo>
                    <a:pt x="101333" y="150622"/>
                  </a:lnTo>
                  <a:lnTo>
                    <a:pt x="106553" y="158432"/>
                  </a:lnTo>
                  <a:lnTo>
                    <a:pt x="108292" y="171348"/>
                  </a:lnTo>
                  <a:lnTo>
                    <a:pt x="108292" y="990"/>
                  </a:lnTo>
                  <a:lnTo>
                    <a:pt x="102730" y="419"/>
                  </a:lnTo>
                  <a:lnTo>
                    <a:pt x="102730" y="71577"/>
                  </a:lnTo>
                  <a:lnTo>
                    <a:pt x="101079" y="84366"/>
                  </a:lnTo>
                  <a:lnTo>
                    <a:pt x="96431" y="91516"/>
                  </a:lnTo>
                  <a:lnTo>
                    <a:pt x="89281" y="94627"/>
                  </a:lnTo>
                  <a:lnTo>
                    <a:pt x="80111" y="95313"/>
                  </a:lnTo>
                  <a:lnTo>
                    <a:pt x="74180" y="95313"/>
                  </a:lnTo>
                  <a:lnTo>
                    <a:pt x="74180" y="50812"/>
                  </a:lnTo>
                  <a:lnTo>
                    <a:pt x="80111" y="50812"/>
                  </a:lnTo>
                  <a:lnTo>
                    <a:pt x="89598" y="51663"/>
                  </a:lnTo>
                  <a:lnTo>
                    <a:pt x="96710" y="54800"/>
                  </a:lnTo>
                  <a:lnTo>
                    <a:pt x="101180" y="61137"/>
                  </a:lnTo>
                  <a:lnTo>
                    <a:pt x="102730" y="71577"/>
                  </a:lnTo>
                  <a:lnTo>
                    <a:pt x="102730" y="419"/>
                  </a:lnTo>
                  <a:lnTo>
                    <a:pt x="98653" y="0"/>
                  </a:lnTo>
                  <a:lnTo>
                    <a:pt x="0" y="0"/>
                  </a:lnTo>
                  <a:lnTo>
                    <a:pt x="0" y="247370"/>
                  </a:lnTo>
                  <a:lnTo>
                    <a:pt x="99021" y="247370"/>
                  </a:lnTo>
                  <a:lnTo>
                    <a:pt x="134099" y="244411"/>
                  </a:lnTo>
                  <a:lnTo>
                    <a:pt x="161010" y="233705"/>
                  </a:lnTo>
                  <a:lnTo>
                    <a:pt x="178244" y="212483"/>
                  </a:lnTo>
                  <a:lnTo>
                    <a:pt x="181063" y="196557"/>
                  </a:lnTo>
                  <a:lnTo>
                    <a:pt x="184327" y="178015"/>
                  </a:lnTo>
                  <a:close/>
                </a:path>
                <a:path w="541655" h="251459">
                  <a:moveTo>
                    <a:pt x="370128" y="73063"/>
                  </a:moveTo>
                  <a:lnTo>
                    <a:pt x="297802" y="73063"/>
                  </a:lnTo>
                  <a:lnTo>
                    <a:pt x="297802" y="183222"/>
                  </a:lnTo>
                  <a:lnTo>
                    <a:pt x="290398" y="187299"/>
                  </a:lnTo>
                  <a:lnTo>
                    <a:pt x="287426" y="188036"/>
                  </a:lnTo>
                  <a:lnTo>
                    <a:pt x="275551" y="188036"/>
                  </a:lnTo>
                  <a:lnTo>
                    <a:pt x="273329" y="182841"/>
                  </a:lnTo>
                  <a:lnTo>
                    <a:pt x="273329" y="73063"/>
                  </a:lnTo>
                  <a:lnTo>
                    <a:pt x="201002" y="73063"/>
                  </a:lnTo>
                  <a:lnTo>
                    <a:pt x="201002" y="196557"/>
                  </a:lnTo>
                  <a:lnTo>
                    <a:pt x="204127" y="220103"/>
                  </a:lnTo>
                  <a:lnTo>
                    <a:pt x="213194" y="237172"/>
                  </a:lnTo>
                  <a:lnTo>
                    <a:pt x="227761" y="247573"/>
                  </a:lnTo>
                  <a:lnTo>
                    <a:pt x="247370" y="251079"/>
                  </a:lnTo>
                  <a:lnTo>
                    <a:pt x="265684" y="248754"/>
                  </a:lnTo>
                  <a:lnTo>
                    <a:pt x="279819" y="243065"/>
                  </a:lnTo>
                  <a:lnTo>
                    <a:pt x="290347" y="235902"/>
                  </a:lnTo>
                  <a:lnTo>
                    <a:pt x="297802" y="229196"/>
                  </a:lnTo>
                  <a:lnTo>
                    <a:pt x="297802" y="247370"/>
                  </a:lnTo>
                  <a:lnTo>
                    <a:pt x="370128" y="247370"/>
                  </a:lnTo>
                  <a:lnTo>
                    <a:pt x="370128" y="73063"/>
                  </a:lnTo>
                  <a:close/>
                </a:path>
                <a:path w="541655" h="251459">
                  <a:moveTo>
                    <a:pt x="541464" y="192849"/>
                  </a:moveTo>
                  <a:lnTo>
                    <a:pt x="525932" y="150202"/>
                  </a:lnTo>
                  <a:lnTo>
                    <a:pt x="469138" y="132029"/>
                  </a:lnTo>
                  <a:lnTo>
                    <a:pt x="466178" y="130175"/>
                  </a:lnTo>
                  <a:lnTo>
                    <a:pt x="466178" y="122021"/>
                  </a:lnTo>
                  <a:lnTo>
                    <a:pt x="469138" y="119418"/>
                  </a:lnTo>
                  <a:lnTo>
                    <a:pt x="479158" y="119418"/>
                  </a:lnTo>
                  <a:lnTo>
                    <a:pt x="489013" y="120332"/>
                  </a:lnTo>
                  <a:lnTo>
                    <a:pt x="499884" y="122859"/>
                  </a:lnTo>
                  <a:lnTo>
                    <a:pt x="511225" y="126619"/>
                  </a:lnTo>
                  <a:lnTo>
                    <a:pt x="522554" y="131292"/>
                  </a:lnTo>
                  <a:lnTo>
                    <a:pt x="537387" y="86791"/>
                  </a:lnTo>
                  <a:lnTo>
                    <a:pt x="526478" y="81559"/>
                  </a:lnTo>
                  <a:lnTo>
                    <a:pt x="511009" y="75844"/>
                  </a:lnTo>
                  <a:lnTo>
                    <a:pt x="491020" y="71247"/>
                  </a:lnTo>
                  <a:lnTo>
                    <a:pt x="466547" y="69367"/>
                  </a:lnTo>
                  <a:lnTo>
                    <a:pt x="437070" y="72428"/>
                  </a:lnTo>
                  <a:lnTo>
                    <a:pt x="413423" y="82524"/>
                  </a:lnTo>
                  <a:lnTo>
                    <a:pt x="397713" y="100965"/>
                  </a:lnTo>
                  <a:lnTo>
                    <a:pt x="392010" y="129070"/>
                  </a:lnTo>
                  <a:lnTo>
                    <a:pt x="396684" y="153581"/>
                  </a:lnTo>
                  <a:lnTo>
                    <a:pt x="408559" y="169125"/>
                  </a:lnTo>
                  <a:lnTo>
                    <a:pt x="424395" y="177990"/>
                  </a:lnTo>
                  <a:lnTo>
                    <a:pt x="440956" y="182473"/>
                  </a:lnTo>
                  <a:lnTo>
                    <a:pt x="460248" y="186182"/>
                  </a:lnTo>
                  <a:lnTo>
                    <a:pt x="467296" y="188036"/>
                  </a:lnTo>
                  <a:lnTo>
                    <a:pt x="467296" y="199174"/>
                  </a:lnTo>
                  <a:lnTo>
                    <a:pt x="462102" y="199529"/>
                  </a:lnTo>
                  <a:lnTo>
                    <a:pt x="455053" y="199529"/>
                  </a:lnTo>
                  <a:lnTo>
                    <a:pt x="445770" y="198945"/>
                  </a:lnTo>
                  <a:lnTo>
                    <a:pt x="435254" y="196748"/>
                  </a:lnTo>
                  <a:lnTo>
                    <a:pt x="422046" y="192328"/>
                  </a:lnTo>
                  <a:lnTo>
                    <a:pt x="404622" y="185064"/>
                  </a:lnTo>
                  <a:lnTo>
                    <a:pt x="388658" y="230314"/>
                  </a:lnTo>
                  <a:lnTo>
                    <a:pt x="403136" y="237477"/>
                  </a:lnTo>
                  <a:lnTo>
                    <a:pt x="420979" y="244182"/>
                  </a:lnTo>
                  <a:lnTo>
                    <a:pt x="442226" y="249148"/>
                  </a:lnTo>
                  <a:lnTo>
                    <a:pt x="466915" y="251079"/>
                  </a:lnTo>
                  <a:lnTo>
                    <a:pt x="498119" y="248081"/>
                  </a:lnTo>
                  <a:lnTo>
                    <a:pt x="521576" y="238239"/>
                  </a:lnTo>
                  <a:lnTo>
                    <a:pt x="536333" y="220256"/>
                  </a:lnTo>
                  <a:lnTo>
                    <a:pt x="541464" y="192849"/>
                  </a:lnTo>
                  <a:close/>
                </a:path>
              </a:pathLst>
            </a:custGeom>
            <a:solidFill>
              <a:srgbClr val="2933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9">
            <a:extLst>
              <a:ext uri="{FF2B5EF4-FFF2-40B4-BE49-F238E27FC236}">
                <a16:creationId xmlns:a16="http://schemas.microsoft.com/office/drawing/2014/main" id="{EFC99EB2-408D-CC2D-978A-28A4491F204D}"/>
              </a:ext>
            </a:extLst>
          </p:cNvPr>
          <p:cNvSpPr/>
          <p:nvPr/>
        </p:nvSpPr>
        <p:spPr>
          <a:xfrm>
            <a:off x="3719578" y="10182690"/>
            <a:ext cx="236220" cy="561340"/>
          </a:xfrm>
          <a:custGeom>
            <a:avLst/>
            <a:gdLst/>
            <a:ahLst/>
            <a:cxnLst/>
            <a:rect l="l" t="t" r="r" b="b"/>
            <a:pathLst>
              <a:path w="236220" h="561340">
                <a:moveTo>
                  <a:pt x="236003" y="0"/>
                </a:moveTo>
                <a:lnTo>
                  <a:pt x="0" y="560967"/>
                </a:lnTo>
              </a:path>
            </a:pathLst>
          </a:custGeom>
          <a:ln w="5235">
            <a:solidFill>
              <a:srgbClr val="595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FBDB7B-C906-22F4-2443-CA388EFC9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" y="1161288"/>
            <a:ext cx="3207930" cy="1920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Divider</a:t>
            </a:r>
            <a:r>
              <a:rPr spc="-165" dirty="0"/>
              <a:t> </a:t>
            </a:r>
            <a:r>
              <a:rPr dirty="0"/>
              <a:t>Headline</a:t>
            </a:r>
            <a:r>
              <a:rPr spc="-165" dirty="0"/>
              <a:t> </a:t>
            </a:r>
            <a:r>
              <a:rPr dirty="0"/>
              <a:t>Treatment</a:t>
            </a:r>
            <a:r>
              <a:rPr spc="-160" dirty="0"/>
              <a:t> </a:t>
            </a:r>
            <a:r>
              <a:rPr spc="-10" dirty="0"/>
              <a:t>Shown </a:t>
            </a:r>
            <a:r>
              <a:rPr dirty="0"/>
              <a:t>Here</a:t>
            </a:r>
            <a:r>
              <a:rPr spc="-30" dirty="0"/>
              <a:t> </a:t>
            </a:r>
            <a:r>
              <a:rPr dirty="0"/>
              <a:t>for</a:t>
            </a:r>
            <a:r>
              <a:rPr spc="-25" dirty="0"/>
              <a:t> </a:t>
            </a:r>
            <a:r>
              <a:rPr spc="-10" dirty="0"/>
              <a:t>Placement</a:t>
            </a:r>
          </a:p>
        </p:txBody>
      </p:sp>
      <p:sp>
        <p:nvSpPr>
          <p:cNvPr id="33" name="Slide Number Placeholder 20">
            <a:extLst>
              <a:ext uri="{FF2B5EF4-FFF2-40B4-BE49-F238E27FC236}">
                <a16:creationId xmlns:a16="http://schemas.microsoft.com/office/drawing/2014/main" id="{ACCD56A0-72E3-F469-4E6D-D7F84E0154A4}"/>
              </a:ext>
            </a:extLst>
          </p:cNvPr>
          <p:cNvSpPr txBox="1">
            <a:spLocks/>
          </p:cNvSpPr>
          <p:nvPr/>
        </p:nvSpPr>
        <p:spPr>
          <a:xfrm>
            <a:off x="14648307" y="10376491"/>
            <a:ext cx="4623943" cy="223138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  <a:lvl1pPr algn="r">
              <a:defRPr/>
            </a:lvl1pPr>
          </a:lstStyle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A1CB995D-5ACF-1143-A151-3137C18E37E7}" type="slidenum">
              <a:rPr lang="en-US" spc="-25" smtClean="0">
                <a:solidFill>
                  <a:schemeClr val="bg1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4</a:t>
            </a:fld>
            <a:endParaRPr lang="en-US" dirty="0">
              <a:solidFill>
                <a:schemeClr val="bg1"/>
              </a:solidFill>
              <a:latin typeface="QuatroSlab-Medium"/>
              <a:cs typeface="QuatroSlab-Medium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3061224-802C-BA4F-CD8D-57D985082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10186415"/>
            <a:ext cx="5739130" cy="58223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A20335F-D1F6-A763-0CDC-E45E74FF7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" y="1158875"/>
            <a:ext cx="3207930" cy="1920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93</Words>
  <Application>Microsoft Macintosh PowerPoint</Application>
  <PresentationFormat>Custom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Quatro Slab</vt:lpstr>
      <vt:lpstr>QuatroSlab-Medium</vt:lpstr>
      <vt:lpstr>Office Theme</vt:lpstr>
      <vt:lpstr>PowerPoint Presentation</vt:lpstr>
      <vt:lpstr>Headline Treatment Shown Here for Placement</vt:lpstr>
      <vt:lpstr>Divider Headline Treatment Shown Here for Placement</vt:lpstr>
      <vt:lpstr>Divider Headline Treatment Shown Here for Placement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Ashley Wells</cp:lastModifiedBy>
  <cp:revision>8</cp:revision>
  <dcterms:created xsi:type="dcterms:W3CDTF">2023-07-25T17:24:09Z</dcterms:created>
  <dcterms:modified xsi:type="dcterms:W3CDTF">2024-09-19T23:28:50Z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2023-07-25T00:00:00Z</vt:filetime>
  </property>
  <property fmtid="{D5CDD505-2E9C-101B-9397-08002B2CF9AE}" pid="3" name="Creator">
    <vt:lpwstr>Adobe InDesign 18.3 (Macintosh)</vt:lpwstr>
  </property>
  <property fmtid="{D5CDD505-2E9C-101B-9397-08002B2CF9AE}" pid="4" name="LastSaved">
    <vt:filetime>2023-07-25T00:00:00Z</vt:filetime>
  </property>
  <property fmtid="{D5CDD505-2E9C-101B-9397-08002B2CF9AE}" pid="5" name="Producer">
    <vt:lpwstr>Adobe PDF Library 17.0</vt:lpwstr>
  </property>
</Properties>
</file>