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1FF"/>
    <a:srgbClr val="B4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4"/>
    <p:restoredTop sz="94732"/>
  </p:normalViewPr>
  <p:slideViewPr>
    <p:cSldViewPr>
      <p:cViewPr varScale="1">
        <p:scale>
          <a:sx n="98" d="100"/>
          <a:sy n="98" d="100"/>
        </p:scale>
        <p:origin x="256" y="1064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0FCD-5B3E-B742-BE8C-884DD75487E3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B754-E576-C548-BDAB-6CC9973A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9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9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8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B754-E576-C548-BDAB-6CC9973AD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3505898"/>
            <a:ext cx="17088485" cy="1015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1" b="0" i="0">
                <a:solidFill>
                  <a:srgbClr val="2FA1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7"/>
            <a:ext cx="14072870" cy="4541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1" b="0" i="0">
                <a:solidFill>
                  <a:srgbClr val="2833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1" y="4500657"/>
            <a:ext cx="14466569" cy="1015799"/>
          </a:xfrm>
        </p:spPr>
        <p:txBody>
          <a:bodyPr lIns="0" tIns="0" rIns="0" bIns="0"/>
          <a:lstStyle>
            <a:lvl1pPr>
              <a:defRPr sz="6601" b="0" i="0">
                <a:solidFill>
                  <a:srgbClr val="2FA1FF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4" y="5350583"/>
            <a:ext cx="14033499" cy="454113"/>
          </a:xfrm>
        </p:spPr>
        <p:txBody>
          <a:bodyPr lIns="0" tIns="0" rIns="0" bIns="0"/>
          <a:lstStyle>
            <a:lvl1pPr>
              <a:defRPr sz="2951" b="0" i="0">
                <a:solidFill>
                  <a:srgbClr val="2833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F008C0-E77D-F777-CC65-4E4D9C79F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694EAF32-B6ED-B499-F762-E9D10F2B18DC}"/>
              </a:ext>
            </a:extLst>
          </p:cNvPr>
          <p:cNvSpPr txBox="1"/>
          <p:nvPr userDrawn="1"/>
        </p:nvSpPr>
        <p:spPr>
          <a:xfrm>
            <a:off x="16605250" y="10376491"/>
            <a:ext cx="2778759" cy="2377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  <a:tabLst>
                <a:tab pos="2099975" algn="l"/>
              </a:tabLst>
            </a:pPr>
            <a:fld id="{F762C30A-868C-554B-B240-57D82FA5298A}" type="slidenum">
              <a:rPr lang="en-US" sz="1449" spc="-24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 algn="r">
                <a:lnSpc>
                  <a:spcPct val="100000"/>
                </a:lnSpc>
                <a:spcBef>
                  <a:spcPts val="114"/>
                </a:spcBef>
                <a:tabLst>
                  <a:tab pos="2099975" algn="l"/>
                </a:tabLst>
              </a:pPr>
              <a:t>‹#›</a:t>
            </a:fld>
            <a:endParaRPr sz="1449"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1" y="4500657"/>
            <a:ext cx="14466569" cy="1015799"/>
          </a:xfrm>
        </p:spPr>
        <p:txBody>
          <a:bodyPr lIns="0" tIns="0" rIns="0" bIns="0"/>
          <a:lstStyle>
            <a:lvl1pPr>
              <a:defRPr sz="6601" b="0" i="0">
                <a:solidFill>
                  <a:srgbClr val="2FA1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1" y="4500657"/>
            <a:ext cx="14466569" cy="1015799"/>
          </a:xfrm>
        </p:spPr>
        <p:txBody>
          <a:bodyPr lIns="0" tIns="0" rIns="0" bIns="0"/>
          <a:lstStyle>
            <a:lvl1pPr>
              <a:defRPr sz="6601" b="0" i="0">
                <a:solidFill>
                  <a:srgbClr val="2FA1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1" y="4500658"/>
            <a:ext cx="1446656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2FA1FF"/>
                </a:solidFill>
                <a:latin typeface="Quatro Slab"/>
                <a:cs typeface="Quatro Sla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4" y="5350581"/>
            <a:ext cx="14033499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833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7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18EE9E5-6144-6740-A2A0-4B66EAEF8C49}"/>
              </a:ext>
            </a:extLst>
          </p:cNvPr>
          <p:cNvSpPr txBox="1"/>
          <p:nvPr userDrawn="1"/>
        </p:nvSpPr>
        <p:spPr>
          <a:xfrm>
            <a:off x="16605250" y="10376491"/>
            <a:ext cx="2778759" cy="2377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  <a:tabLst>
                <a:tab pos="2099975" algn="l"/>
              </a:tabLst>
            </a:pPr>
            <a:fld id="{F762C30A-868C-554B-B240-57D82FA5298A}" type="slidenum">
              <a:rPr lang="en-US" sz="1449" spc="-24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 algn="r">
                <a:lnSpc>
                  <a:spcPct val="100000"/>
                </a:lnSpc>
                <a:spcBef>
                  <a:spcPts val="114"/>
                </a:spcBef>
                <a:tabLst>
                  <a:tab pos="2099975" algn="l"/>
                </a:tabLst>
              </a:pPr>
              <a:t>‹#›</a:t>
            </a:fld>
            <a:endParaRPr sz="1449" dirty="0">
              <a:latin typeface="QuatroSlab-Medium"/>
              <a:cs typeface="QuatroSlab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7">
        <a:defRPr>
          <a:latin typeface="+mn-lt"/>
          <a:ea typeface="+mn-ea"/>
          <a:cs typeface="+mn-cs"/>
        </a:defRPr>
      </a:lvl2pPr>
      <a:lvl3pPr marL="914413">
        <a:defRPr>
          <a:latin typeface="+mn-lt"/>
          <a:ea typeface="+mn-ea"/>
          <a:cs typeface="+mn-cs"/>
        </a:defRPr>
      </a:lvl3pPr>
      <a:lvl4pPr marL="1371620">
        <a:defRPr>
          <a:latin typeface="+mn-lt"/>
          <a:ea typeface="+mn-ea"/>
          <a:cs typeface="+mn-cs"/>
        </a:defRPr>
      </a:lvl4pPr>
      <a:lvl5pPr marL="1828826">
        <a:defRPr>
          <a:latin typeface="+mn-lt"/>
          <a:ea typeface="+mn-ea"/>
          <a:cs typeface="+mn-cs"/>
        </a:defRPr>
      </a:lvl5pPr>
      <a:lvl6pPr marL="2286033">
        <a:defRPr>
          <a:latin typeface="+mn-lt"/>
          <a:ea typeface="+mn-ea"/>
          <a:cs typeface="+mn-cs"/>
        </a:defRPr>
      </a:lvl6pPr>
      <a:lvl7pPr marL="2743238">
        <a:defRPr>
          <a:latin typeface="+mn-lt"/>
          <a:ea typeface="+mn-ea"/>
          <a:cs typeface="+mn-cs"/>
        </a:defRPr>
      </a:lvl7pPr>
      <a:lvl8pPr marL="3200446">
        <a:defRPr>
          <a:latin typeface="+mn-lt"/>
          <a:ea typeface="+mn-ea"/>
          <a:cs typeface="+mn-cs"/>
        </a:defRPr>
      </a:lvl8pPr>
      <a:lvl9pPr marL="36576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7">
        <a:defRPr>
          <a:latin typeface="+mn-lt"/>
          <a:ea typeface="+mn-ea"/>
          <a:cs typeface="+mn-cs"/>
        </a:defRPr>
      </a:lvl2pPr>
      <a:lvl3pPr marL="914413">
        <a:defRPr>
          <a:latin typeface="+mn-lt"/>
          <a:ea typeface="+mn-ea"/>
          <a:cs typeface="+mn-cs"/>
        </a:defRPr>
      </a:lvl3pPr>
      <a:lvl4pPr marL="1371620">
        <a:defRPr>
          <a:latin typeface="+mn-lt"/>
          <a:ea typeface="+mn-ea"/>
          <a:cs typeface="+mn-cs"/>
        </a:defRPr>
      </a:lvl4pPr>
      <a:lvl5pPr marL="1828826">
        <a:defRPr>
          <a:latin typeface="+mn-lt"/>
          <a:ea typeface="+mn-ea"/>
          <a:cs typeface="+mn-cs"/>
        </a:defRPr>
      </a:lvl5pPr>
      <a:lvl6pPr marL="2286033">
        <a:defRPr>
          <a:latin typeface="+mn-lt"/>
          <a:ea typeface="+mn-ea"/>
          <a:cs typeface="+mn-cs"/>
        </a:defRPr>
      </a:lvl6pPr>
      <a:lvl7pPr marL="2743238">
        <a:defRPr>
          <a:latin typeface="+mn-lt"/>
          <a:ea typeface="+mn-ea"/>
          <a:cs typeface="+mn-cs"/>
        </a:defRPr>
      </a:lvl7pPr>
      <a:lvl8pPr marL="3200446">
        <a:defRPr>
          <a:latin typeface="+mn-lt"/>
          <a:ea typeface="+mn-ea"/>
          <a:cs typeface="+mn-cs"/>
        </a:defRPr>
      </a:lvl8pPr>
      <a:lvl9pPr marL="365765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029DFAF-A87F-EBEF-DCD9-572CB8AD2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1"/>
          <a:stretch/>
        </p:blipFill>
        <p:spPr>
          <a:xfrm>
            <a:off x="5243435" y="0"/>
            <a:ext cx="14860665" cy="10988675"/>
          </a:xfrm>
          <a:prstGeom prst="rect">
            <a:avLst/>
          </a:prstGeom>
        </p:spPr>
      </p:pic>
      <p:sp>
        <p:nvSpPr>
          <p:cNvPr id="38" name="object 4">
            <a:extLst>
              <a:ext uri="{FF2B5EF4-FFF2-40B4-BE49-F238E27FC236}">
                <a16:creationId xmlns:a16="http://schemas.microsoft.com/office/drawing/2014/main" id="{1ABBA8CE-EF10-1A49-DBD5-27BB8B1C8B99}"/>
              </a:ext>
            </a:extLst>
          </p:cNvPr>
          <p:cNvSpPr/>
          <p:nvPr/>
        </p:nvSpPr>
        <p:spPr>
          <a:xfrm>
            <a:off x="4827078" y="-8646"/>
            <a:ext cx="15277466" cy="11405526"/>
          </a:xfrm>
          <a:custGeom>
            <a:avLst/>
            <a:gdLst/>
            <a:ahLst/>
            <a:cxnLst/>
            <a:rect l="l" t="t" r="r" b="b"/>
            <a:pathLst>
              <a:path w="15277465" h="11308715">
                <a:moveTo>
                  <a:pt x="15277021" y="0"/>
                </a:moveTo>
                <a:lnTo>
                  <a:pt x="0" y="0"/>
                </a:lnTo>
                <a:lnTo>
                  <a:pt x="0" y="11308556"/>
                </a:lnTo>
                <a:lnTo>
                  <a:pt x="15277021" y="11308556"/>
                </a:lnTo>
                <a:lnTo>
                  <a:pt x="15277021" y="0"/>
                </a:lnTo>
                <a:close/>
              </a:path>
            </a:pathLst>
          </a:custGeom>
          <a:gradFill flip="none" rotWithShape="1">
            <a:gsLst>
              <a:gs pos="9000">
                <a:schemeClr val="tx1">
                  <a:alpha val="54941"/>
                </a:schemeClr>
              </a:gs>
              <a:gs pos="79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960E9F-268B-A1F5-D43D-C1EA70EEC66D}"/>
              </a:ext>
            </a:extLst>
          </p:cNvPr>
          <p:cNvGrpSpPr/>
          <p:nvPr/>
        </p:nvGrpSpPr>
        <p:grpSpPr>
          <a:xfrm>
            <a:off x="0" y="-8646"/>
            <a:ext cx="20104114" cy="11405920"/>
            <a:chOff x="0" y="-8646"/>
            <a:chExt cx="20104114" cy="11405920"/>
          </a:xfrm>
        </p:grpSpPr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D34F27CA-C5A6-97DA-B4E3-F7D7C77BADBB}"/>
                </a:ext>
              </a:extLst>
            </p:cNvPr>
            <p:cNvSpPr/>
            <p:nvPr/>
          </p:nvSpPr>
          <p:spPr>
            <a:xfrm>
              <a:off x="3984155" y="8164101"/>
              <a:ext cx="9163050" cy="3232921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5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>
              <a:extLst>
                <a:ext uri="{FF2B5EF4-FFF2-40B4-BE49-F238E27FC236}">
                  <a16:creationId xmlns:a16="http://schemas.microsoft.com/office/drawing/2014/main" id="{8A662CC2-521B-5432-626B-98FD115C2205}"/>
                </a:ext>
              </a:extLst>
            </p:cNvPr>
            <p:cNvSpPr/>
            <p:nvPr/>
          </p:nvSpPr>
          <p:spPr>
            <a:xfrm>
              <a:off x="13147055" y="6432614"/>
              <a:ext cx="6957059" cy="496466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">
              <a:extLst>
                <a:ext uri="{FF2B5EF4-FFF2-40B4-BE49-F238E27FC236}">
                  <a16:creationId xmlns:a16="http://schemas.microsoft.com/office/drawing/2014/main" id="{67986C88-DE72-2538-4DFA-F66523A36703}"/>
                </a:ext>
              </a:extLst>
            </p:cNvPr>
            <p:cNvSpPr/>
            <p:nvPr/>
          </p:nvSpPr>
          <p:spPr>
            <a:xfrm>
              <a:off x="2118728" y="-8641"/>
              <a:ext cx="8672830" cy="8173245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2F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63599C21-F038-16FD-A633-BC4E225E4FFF}"/>
                </a:ext>
              </a:extLst>
            </p:cNvPr>
            <p:cNvSpPr/>
            <p:nvPr/>
          </p:nvSpPr>
          <p:spPr>
            <a:xfrm>
              <a:off x="2778987" y="7290914"/>
              <a:ext cx="2441575" cy="4105836"/>
            </a:xfrm>
            <a:custGeom>
              <a:avLst/>
              <a:gdLst/>
              <a:ahLst/>
              <a:cxnLst/>
              <a:rect l="l" t="t" r="r" b="b"/>
              <a:pathLst>
                <a:path w="2441575" h="4070984">
                  <a:moveTo>
                    <a:pt x="0" y="0"/>
                  </a:moveTo>
                  <a:lnTo>
                    <a:pt x="552768" y="4070954"/>
                  </a:lnTo>
                  <a:lnTo>
                    <a:pt x="1205167" y="4070954"/>
                  </a:lnTo>
                  <a:lnTo>
                    <a:pt x="2441485" y="86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">
              <a:extLst>
                <a:ext uri="{FF2B5EF4-FFF2-40B4-BE49-F238E27FC236}">
                  <a16:creationId xmlns:a16="http://schemas.microsoft.com/office/drawing/2014/main" id="{5CF62C7D-82B3-8C38-3ACD-02D627B822BC}"/>
                </a:ext>
              </a:extLst>
            </p:cNvPr>
            <p:cNvSpPr/>
            <p:nvPr/>
          </p:nvSpPr>
          <p:spPr>
            <a:xfrm>
              <a:off x="0" y="2386704"/>
              <a:ext cx="2779395" cy="4904459"/>
            </a:xfrm>
            <a:custGeom>
              <a:avLst/>
              <a:gdLst/>
              <a:ahLst/>
              <a:cxnLst/>
              <a:rect l="l" t="t" r="r" b="b"/>
              <a:pathLst>
                <a:path w="2779395" h="4862830">
                  <a:moveTo>
                    <a:pt x="2118741" y="0"/>
                  </a:moveTo>
                  <a:lnTo>
                    <a:pt x="0" y="580244"/>
                  </a:lnTo>
                  <a:lnTo>
                    <a:pt x="0" y="3877128"/>
                  </a:lnTo>
                  <a:lnTo>
                    <a:pt x="2778983" y="4862574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5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87979317-3677-ADBC-4E1E-033296341293}"/>
                </a:ext>
              </a:extLst>
            </p:cNvPr>
            <p:cNvSpPr/>
            <p:nvPr/>
          </p:nvSpPr>
          <p:spPr>
            <a:xfrm>
              <a:off x="0" y="6297042"/>
              <a:ext cx="14259561" cy="5099792"/>
            </a:xfrm>
            <a:custGeom>
              <a:avLst/>
              <a:gdLst/>
              <a:ahLst/>
              <a:cxnLst/>
              <a:rect l="l" t="t" r="r" b="b"/>
              <a:pathLst>
                <a:path w="14259560" h="5056505">
                  <a:moveTo>
                    <a:pt x="3331743" y="5056390"/>
                  </a:moveTo>
                  <a:lnTo>
                    <a:pt x="2778976" y="985443"/>
                  </a:lnTo>
                  <a:lnTo>
                    <a:pt x="0" y="0"/>
                  </a:lnTo>
                  <a:lnTo>
                    <a:pt x="0" y="5056390"/>
                  </a:lnTo>
                  <a:lnTo>
                    <a:pt x="3331743" y="5056390"/>
                  </a:lnTo>
                  <a:close/>
                </a:path>
                <a:path w="14259560" h="5056505">
                  <a:moveTo>
                    <a:pt x="14259128" y="5056390"/>
                  </a:moveTo>
                  <a:lnTo>
                    <a:pt x="13147053" y="4662055"/>
                  </a:lnTo>
                  <a:lnTo>
                    <a:pt x="12541098" y="5056390"/>
                  </a:lnTo>
                  <a:lnTo>
                    <a:pt x="14259128" y="5056390"/>
                  </a:lnTo>
                  <a:close/>
                </a:path>
              </a:pathLst>
            </a:custGeom>
            <a:solidFill>
              <a:srgbClr val="2F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id="{E6DC0C4F-D9C4-4D83-3F71-C3082BA85D70}"/>
                </a:ext>
              </a:extLst>
            </p:cNvPr>
            <p:cNvSpPr/>
            <p:nvPr/>
          </p:nvSpPr>
          <p:spPr>
            <a:xfrm>
              <a:off x="0" y="-8646"/>
              <a:ext cx="2118995" cy="2980589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2">
              <a:extLst>
                <a:ext uri="{FF2B5EF4-FFF2-40B4-BE49-F238E27FC236}">
                  <a16:creationId xmlns:a16="http://schemas.microsoft.com/office/drawing/2014/main" id="{D60470CE-FF07-78CF-7B1B-3DCFC81CD444}"/>
                </a:ext>
              </a:extLst>
            </p:cNvPr>
            <p:cNvSpPr/>
            <p:nvPr/>
          </p:nvSpPr>
          <p:spPr>
            <a:xfrm>
              <a:off x="1796257" y="-8646"/>
              <a:ext cx="6550025" cy="2395871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5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9568" y="10086468"/>
            <a:ext cx="4038600" cy="240323"/>
          </a:xfrm>
          <a:prstGeom prst="rect">
            <a:avLst/>
          </a:prstGeom>
        </p:spPr>
        <p:txBody>
          <a:bodyPr vert="horz" wrap="square" lIns="0" tIns="17146" rIns="0" bIns="0" rtlCol="0">
            <a:spAutoFit/>
          </a:bodyPr>
          <a:lstStyle/>
          <a:p>
            <a:pPr marL="12700">
              <a:spcBef>
                <a:spcPts val="134"/>
              </a:spcBef>
            </a:pPr>
            <a:r>
              <a:rPr sz="1449" b="1" spc="11" dirty="0">
                <a:solidFill>
                  <a:srgbClr val="FFFFFF"/>
                </a:solidFill>
                <a:latin typeface="Quatro Slab"/>
                <a:cs typeface="Quatro Slab"/>
              </a:rPr>
              <a:t>PRESENTED</a:t>
            </a:r>
            <a:r>
              <a:rPr sz="1449" b="1" spc="286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49" b="1" spc="11" dirty="0">
                <a:solidFill>
                  <a:srgbClr val="FFFFFF"/>
                </a:solidFill>
                <a:latin typeface="Quatro Slab"/>
                <a:cs typeface="Quatro Slab"/>
              </a:rPr>
              <a:t>BY</a:t>
            </a:r>
            <a:r>
              <a:rPr sz="1449" b="1" spc="286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49" b="1" spc="11" dirty="0">
                <a:solidFill>
                  <a:srgbClr val="FFFFFF"/>
                </a:solidFill>
                <a:latin typeface="Quatro Slab"/>
                <a:cs typeface="Quatro Slab"/>
              </a:rPr>
              <a:t>FIRSTNAME</a:t>
            </a:r>
            <a:r>
              <a:rPr sz="1449" b="1" spc="29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49" b="1" spc="40" dirty="0">
                <a:solidFill>
                  <a:srgbClr val="FFFFFF"/>
                </a:solidFill>
                <a:latin typeface="Quatro Slab"/>
                <a:cs typeface="Quatro Slab"/>
              </a:rPr>
              <a:t>LASTNAME</a:t>
            </a:r>
            <a:endParaRPr sz="1449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59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59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59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4" dirty="0">
                <a:solidFill>
                  <a:srgbClr val="FFFFFF"/>
                </a:solidFill>
              </a:rPr>
              <a:t> </a:t>
            </a:r>
            <a:r>
              <a:rPr spc="-11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37F09-8B7D-4E94-5FA3-438EA2D93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68" y="3378239"/>
            <a:ext cx="4594599" cy="25984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436653" y="1"/>
            <a:ext cx="5668011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59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3975E3A6-5A4F-8B67-79F1-891C715440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1520" y="2741613"/>
            <a:ext cx="11303000" cy="203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Headline</a:t>
            </a:r>
            <a:r>
              <a:rPr spc="-229" dirty="0"/>
              <a:t> </a:t>
            </a:r>
            <a:r>
              <a:rPr dirty="0"/>
              <a:t>Treatment</a:t>
            </a:r>
            <a:r>
              <a:rPr spc="-229" dirty="0"/>
              <a:t> </a:t>
            </a:r>
            <a:r>
              <a:rPr spc="-2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63CF7063-B884-35DA-8DD2-D736C83531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55850" y="5349875"/>
            <a:ext cx="14033500" cy="2287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/>
              <a:t>Nequatus,</a:t>
            </a:r>
            <a:r>
              <a:rPr spc="175" dirty="0"/>
              <a:t> </a:t>
            </a:r>
            <a:r>
              <a:rPr dirty="0"/>
              <a:t>natatiis</a:t>
            </a:r>
            <a:r>
              <a:rPr spc="180" dirty="0"/>
              <a:t> </a:t>
            </a:r>
            <a:r>
              <a:rPr dirty="0"/>
              <a:t>aut</a:t>
            </a:r>
            <a:r>
              <a:rPr spc="175" dirty="0"/>
              <a:t> </a:t>
            </a:r>
            <a:r>
              <a:rPr dirty="0"/>
              <a:t>ducienis</a:t>
            </a:r>
            <a:r>
              <a:rPr spc="180" dirty="0"/>
              <a:t> </a:t>
            </a:r>
            <a:r>
              <a:rPr dirty="0"/>
              <a:t>ant</a:t>
            </a:r>
            <a:r>
              <a:rPr spc="175" dirty="0"/>
              <a:t> </a:t>
            </a:r>
            <a:r>
              <a:rPr dirty="0"/>
              <a:t>aribus</a:t>
            </a:r>
            <a:r>
              <a:rPr spc="180" dirty="0"/>
              <a:t> </a:t>
            </a:r>
            <a:r>
              <a:rPr dirty="0"/>
              <a:t>et</a:t>
            </a:r>
            <a:r>
              <a:rPr spc="175" dirty="0"/>
              <a:t> </a:t>
            </a:r>
            <a:r>
              <a:rPr dirty="0"/>
              <a:t>lam</a:t>
            </a:r>
            <a:r>
              <a:rPr spc="180" dirty="0"/>
              <a:t> </a:t>
            </a:r>
            <a:r>
              <a:rPr dirty="0"/>
              <a:t>invenimusda</a:t>
            </a:r>
            <a:r>
              <a:rPr spc="175" dirty="0"/>
              <a:t> </a:t>
            </a:r>
            <a:r>
              <a:rPr dirty="0"/>
              <a:t>vid</a:t>
            </a:r>
            <a:r>
              <a:rPr spc="180" dirty="0"/>
              <a:t> </a:t>
            </a:r>
            <a:r>
              <a:rPr dirty="0"/>
              <a:t>magnimin</a:t>
            </a:r>
            <a:r>
              <a:rPr spc="175" dirty="0"/>
              <a:t> </a:t>
            </a:r>
            <a:r>
              <a:rPr spc="-25" dirty="0"/>
              <a:t>cum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net</a:t>
            </a:r>
            <a:r>
              <a:rPr spc="210" dirty="0"/>
              <a:t> </a:t>
            </a:r>
            <a:r>
              <a:rPr dirty="0"/>
              <a:t>evenimus</a:t>
            </a:r>
            <a:r>
              <a:rPr spc="210" dirty="0"/>
              <a:t> </a:t>
            </a:r>
            <a:r>
              <a:rPr dirty="0"/>
              <a:t>nonem</a:t>
            </a:r>
            <a:r>
              <a:rPr spc="210" dirty="0"/>
              <a:t> </a:t>
            </a:r>
            <a:r>
              <a:rPr dirty="0"/>
              <a:t>ipsapel</a:t>
            </a:r>
            <a:r>
              <a:rPr spc="215" dirty="0"/>
              <a:t> </a:t>
            </a:r>
            <a:r>
              <a:rPr dirty="0"/>
              <a:t>lorehentia</a:t>
            </a:r>
            <a:r>
              <a:rPr spc="210" dirty="0"/>
              <a:t> </a:t>
            </a:r>
            <a:r>
              <a:rPr dirty="0"/>
              <a:t>niendenit</a:t>
            </a:r>
            <a:r>
              <a:rPr spc="210" dirty="0"/>
              <a:t> </a:t>
            </a:r>
            <a:r>
              <a:rPr dirty="0"/>
              <a:t>maxim</a:t>
            </a:r>
            <a:r>
              <a:rPr spc="210" dirty="0"/>
              <a:t> </a:t>
            </a:r>
            <a:r>
              <a:rPr dirty="0"/>
              <a:t>vollessimin</a:t>
            </a:r>
            <a:r>
              <a:rPr spc="210" dirty="0"/>
              <a:t> </a:t>
            </a:r>
            <a:r>
              <a:rPr spc="-10" dirty="0"/>
              <a:t>rempora </a:t>
            </a:r>
            <a:r>
              <a:rPr dirty="0"/>
              <a:t>doluptur,</a:t>
            </a:r>
            <a:r>
              <a:rPr spc="190" dirty="0"/>
              <a:t> </a:t>
            </a:r>
            <a:r>
              <a:rPr dirty="0"/>
              <a:t>consequatis</a:t>
            </a:r>
            <a:r>
              <a:rPr spc="190" dirty="0"/>
              <a:t> </a:t>
            </a:r>
            <a:r>
              <a:rPr dirty="0"/>
              <a:t>quod</a:t>
            </a:r>
            <a:r>
              <a:rPr spc="190" dirty="0"/>
              <a:t> </a:t>
            </a:r>
            <a:r>
              <a:rPr dirty="0"/>
              <a:t>ut</a:t>
            </a:r>
            <a:r>
              <a:rPr spc="190" dirty="0"/>
              <a:t> </a:t>
            </a:r>
            <a:r>
              <a:rPr dirty="0"/>
              <a:t>licid</a:t>
            </a:r>
            <a:r>
              <a:rPr spc="185" dirty="0"/>
              <a:t> </a:t>
            </a:r>
            <a:r>
              <a:rPr dirty="0"/>
              <a:t>molupta</a:t>
            </a:r>
            <a:r>
              <a:rPr spc="190" dirty="0"/>
              <a:t> </a:t>
            </a:r>
            <a:r>
              <a:rPr dirty="0"/>
              <a:t>demquia</a:t>
            </a:r>
            <a:r>
              <a:rPr spc="190" dirty="0"/>
              <a:t> </a:t>
            </a:r>
            <a:r>
              <a:rPr dirty="0"/>
              <a:t>sitibusam</a:t>
            </a:r>
            <a:r>
              <a:rPr spc="190" dirty="0"/>
              <a:t> </a:t>
            </a:r>
            <a:r>
              <a:rPr dirty="0"/>
              <a:t>quam</a:t>
            </a:r>
            <a:r>
              <a:rPr spc="190" dirty="0"/>
              <a:t> </a:t>
            </a:r>
            <a:r>
              <a:rPr spc="-10" dirty="0"/>
              <a:t>haribusam </a:t>
            </a:r>
            <a:r>
              <a:rPr dirty="0"/>
              <a:t>aliquas</a:t>
            </a:r>
            <a:r>
              <a:rPr spc="210" dirty="0"/>
              <a:t> </a:t>
            </a:r>
            <a:r>
              <a:rPr dirty="0"/>
              <a:t>dolectat.</a:t>
            </a:r>
            <a:r>
              <a:rPr spc="210" dirty="0"/>
              <a:t> </a:t>
            </a:r>
            <a:r>
              <a:rPr dirty="0"/>
              <a:t>Obitia</a:t>
            </a:r>
            <a:r>
              <a:rPr spc="204" dirty="0"/>
              <a:t> </a:t>
            </a:r>
            <a:r>
              <a:rPr dirty="0"/>
              <a:t>doluptas</a:t>
            </a:r>
            <a:r>
              <a:rPr spc="210" dirty="0"/>
              <a:t> </a:t>
            </a:r>
            <a:r>
              <a:rPr dirty="0"/>
              <a:t>quia</a:t>
            </a:r>
            <a:r>
              <a:rPr spc="210" dirty="0"/>
              <a:t> </a:t>
            </a:r>
            <a:r>
              <a:rPr dirty="0"/>
              <a:t>perore</a:t>
            </a:r>
            <a:r>
              <a:rPr spc="210" dirty="0"/>
              <a:t> </a:t>
            </a:r>
            <a:r>
              <a:rPr dirty="0"/>
              <a:t>lamusaepe</a:t>
            </a:r>
            <a:r>
              <a:rPr spc="210" dirty="0"/>
              <a:t> </a:t>
            </a:r>
            <a:r>
              <a:rPr dirty="0"/>
              <a:t>nonse</a:t>
            </a:r>
            <a:r>
              <a:rPr spc="204" dirty="0"/>
              <a:t> </a:t>
            </a:r>
            <a:r>
              <a:rPr dirty="0"/>
              <a:t>sum</a:t>
            </a:r>
            <a:r>
              <a:rPr spc="210" dirty="0"/>
              <a:t> </a:t>
            </a:r>
            <a:r>
              <a:rPr dirty="0"/>
              <a:t>ullia</a:t>
            </a:r>
            <a:r>
              <a:rPr spc="210" dirty="0"/>
              <a:t> </a:t>
            </a:r>
            <a:r>
              <a:rPr spc="-10" dirty="0"/>
              <a:t>doloratur, </a:t>
            </a:r>
            <a:r>
              <a:rPr dirty="0"/>
              <a:t>sequia</a:t>
            </a:r>
            <a:r>
              <a:rPr spc="175" dirty="0"/>
              <a:t> </a:t>
            </a:r>
            <a:r>
              <a:rPr dirty="0"/>
              <a:t>erum</a:t>
            </a:r>
            <a:r>
              <a:rPr spc="185" dirty="0"/>
              <a:t> </a:t>
            </a:r>
            <a:r>
              <a:rPr dirty="0"/>
              <a:t>esto</a:t>
            </a:r>
            <a:r>
              <a:rPr spc="185" dirty="0"/>
              <a:t> </a:t>
            </a:r>
            <a:r>
              <a:rPr dirty="0"/>
              <a:t>maio</a:t>
            </a:r>
            <a:r>
              <a:rPr spc="180" dirty="0"/>
              <a:t> </a:t>
            </a:r>
            <a:r>
              <a:rPr dirty="0"/>
              <a:t>el</a:t>
            </a:r>
            <a:r>
              <a:rPr spc="185" dirty="0"/>
              <a:t> </a:t>
            </a:r>
            <a:r>
              <a:rPr dirty="0"/>
              <a:t>id</a:t>
            </a:r>
            <a:r>
              <a:rPr spc="185" dirty="0"/>
              <a:t> </a:t>
            </a:r>
            <a:r>
              <a:rPr dirty="0"/>
              <a:t>maximus</a:t>
            </a:r>
            <a:r>
              <a:rPr spc="185" dirty="0"/>
              <a:t> </a:t>
            </a:r>
            <a:r>
              <a:rPr spc="-10" dirty="0"/>
              <a:t>tibus.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ABF6403-630C-CDC1-8076-841CA2CABF94}"/>
              </a:ext>
            </a:extLst>
          </p:cNvPr>
          <p:cNvGrpSpPr/>
          <p:nvPr/>
        </p:nvGrpSpPr>
        <p:grpSpPr>
          <a:xfrm>
            <a:off x="0" y="0"/>
            <a:ext cx="20094161" cy="11309768"/>
            <a:chOff x="0" y="0"/>
            <a:chExt cx="20094161" cy="11309767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2FA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59B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44AB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2FA1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0" y="9443503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5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35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70" y="635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2F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B552343-6409-3DB4-3041-E7F57F58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10257378"/>
            <a:ext cx="2868206" cy="408247"/>
          </a:xfrm>
          <a:prstGeom prst="rect">
            <a:avLst/>
          </a:prstGeom>
        </p:spPr>
      </p:pic>
      <p:sp>
        <p:nvSpPr>
          <p:cNvPr id="40" name="object 20">
            <a:extLst>
              <a:ext uri="{FF2B5EF4-FFF2-40B4-BE49-F238E27FC236}">
                <a16:creationId xmlns:a16="http://schemas.microsoft.com/office/drawing/2014/main" id="{E861D1F0-58A9-3AC8-9B52-DCA73CCC3D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261" y="4500657"/>
            <a:ext cx="14466569" cy="2035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C08EA652-91D5-F312-E8F3-E78DE7D1382D}"/>
              </a:ext>
            </a:extLst>
          </p:cNvPr>
          <p:cNvSpPr txBox="1"/>
          <p:nvPr/>
        </p:nvSpPr>
        <p:spPr>
          <a:xfrm>
            <a:off x="16605250" y="10376491"/>
            <a:ext cx="2778759" cy="2377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  <a:tabLst>
                <a:tab pos="2099975" algn="l"/>
              </a:tabLst>
            </a:pPr>
            <a:fld id="{F762C30A-868C-554B-B240-57D82FA5298A}" type="slidenum">
              <a:rPr lang="en-US" sz="1449" spc="-24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 algn="r">
                <a:lnSpc>
                  <a:spcPct val="100000"/>
                </a:lnSpc>
                <a:spcBef>
                  <a:spcPts val="114"/>
                </a:spcBef>
                <a:tabLst>
                  <a:tab pos="2099975" algn="l"/>
                </a:tabLst>
              </a:pPr>
              <a:t>4</a:t>
            </a:fld>
            <a:endParaRPr sz="1449"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2C884B-D116-0903-9C50-B3BB32481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61" y="957755"/>
            <a:ext cx="3216498" cy="193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8FD99-E05D-55F2-6EA2-798F1D0ECDC8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E4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485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40841" y="5"/>
                <a:ext cx="12553315" cy="7963534"/>
              </a:xfrm>
              <a:custGeom>
                <a:avLst/>
                <a:gdLst/>
                <a:ahLst/>
                <a:cxnLst/>
                <a:rect l="l" t="t" r="r" b="b"/>
                <a:pathLst>
                  <a:path w="12553315" h="7963534">
                    <a:moveTo>
                      <a:pt x="11455248" y="4679378"/>
                    </a:moveTo>
                    <a:lnTo>
                      <a:pt x="9890874" y="0"/>
                    </a:lnTo>
                    <a:lnTo>
                      <a:pt x="3014992" y="0"/>
                    </a:lnTo>
                    <a:lnTo>
                      <a:pt x="0" y="7816520"/>
                    </a:lnTo>
                    <a:lnTo>
                      <a:pt x="11455248" y="4679378"/>
                    </a:lnTo>
                    <a:close/>
                  </a:path>
                  <a:path w="12553315" h="7963534">
                    <a:moveTo>
                      <a:pt x="12552985" y="4378757"/>
                    </a:moveTo>
                    <a:lnTo>
                      <a:pt x="11455248" y="4679378"/>
                    </a:lnTo>
                    <a:lnTo>
                      <a:pt x="12552985" y="7962951"/>
                    </a:lnTo>
                    <a:lnTo>
                      <a:pt x="12552985" y="4378757"/>
                    </a:lnTo>
                    <a:close/>
                  </a:path>
                </a:pathLst>
              </a:custGeom>
              <a:solidFill>
                <a:srgbClr val="28336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33D6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2833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485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33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DE34BF0-CCD3-E097-8E79-64FEF3DF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10257378"/>
            <a:ext cx="2868206" cy="408247"/>
          </a:xfrm>
          <a:prstGeom prst="rect">
            <a:avLst/>
          </a:prstGeom>
        </p:spPr>
      </p:pic>
      <p:sp>
        <p:nvSpPr>
          <p:cNvPr id="34" name="object 19">
            <a:extLst>
              <a:ext uri="{FF2B5EF4-FFF2-40B4-BE49-F238E27FC236}">
                <a16:creationId xmlns:a16="http://schemas.microsoft.com/office/drawing/2014/main" id="{37F7A755-3314-9E46-E2D0-30E6190B8F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261" y="4500657"/>
            <a:ext cx="14466569" cy="2035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Divider</a:t>
            </a:r>
            <a:r>
              <a:rPr spc="-165" dirty="0"/>
              <a:t> </a:t>
            </a:r>
            <a:r>
              <a:rPr dirty="0"/>
              <a:t>Headline</a:t>
            </a:r>
            <a:r>
              <a:rPr spc="-165" dirty="0"/>
              <a:t> </a:t>
            </a:r>
            <a:r>
              <a:rPr dirty="0"/>
              <a:t>Treatment</a:t>
            </a:r>
            <a:r>
              <a:rPr spc="-160" dirty="0"/>
              <a:t> </a:t>
            </a:r>
            <a:r>
              <a:rPr spc="-1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1962308E-07C4-033D-E4EC-7D6D596FBE71}"/>
              </a:ext>
            </a:extLst>
          </p:cNvPr>
          <p:cNvSpPr txBox="1"/>
          <p:nvPr/>
        </p:nvSpPr>
        <p:spPr>
          <a:xfrm>
            <a:off x="16605250" y="10376491"/>
            <a:ext cx="2778759" cy="2377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  <a:tabLst>
                <a:tab pos="2099975" algn="l"/>
              </a:tabLst>
            </a:pPr>
            <a:fld id="{F762C30A-868C-554B-B240-57D82FA5298A}" type="slidenum">
              <a:rPr lang="en-US" sz="1449" spc="-24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 algn="r">
                <a:lnSpc>
                  <a:spcPct val="100000"/>
                </a:lnSpc>
                <a:spcBef>
                  <a:spcPts val="114"/>
                </a:spcBef>
                <a:tabLst>
                  <a:tab pos="2099975" algn="l"/>
                </a:tabLst>
              </a:pPr>
              <a:t>5</a:t>
            </a:fld>
            <a:endParaRPr sz="1449"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00B4D-4E5D-C419-0FAB-D234F550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1" y="957755"/>
            <a:ext cx="3216498" cy="193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1EF8E3-C90B-CD52-B4AA-EEC7CBF9B72E}"/>
              </a:ext>
            </a:extLst>
          </p:cNvPr>
          <p:cNvGrpSpPr/>
          <p:nvPr/>
        </p:nvGrpSpPr>
        <p:grpSpPr>
          <a:xfrm>
            <a:off x="6912974" y="0"/>
            <a:ext cx="13180902" cy="11308868"/>
            <a:chOff x="6912974" y="0"/>
            <a:chExt cx="13180902" cy="11308868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4C47A82-984A-7492-4900-EC7F35371E86}"/>
                </a:ext>
              </a:extLst>
            </p:cNvPr>
            <p:cNvSpPr/>
            <p:nvPr/>
          </p:nvSpPr>
          <p:spPr>
            <a:xfrm>
              <a:off x="12695287" y="8672348"/>
              <a:ext cx="4749165" cy="2636520"/>
            </a:xfrm>
            <a:custGeom>
              <a:avLst/>
              <a:gdLst/>
              <a:ahLst/>
              <a:cxnLst/>
              <a:rect l="l" t="t" r="r" b="b"/>
              <a:pathLst>
                <a:path w="4749165" h="2636520">
                  <a:moveTo>
                    <a:pt x="4748871" y="0"/>
                  </a:moveTo>
                  <a:lnTo>
                    <a:pt x="0" y="1300525"/>
                  </a:lnTo>
                  <a:lnTo>
                    <a:pt x="181355" y="2636212"/>
                  </a:lnTo>
                  <a:lnTo>
                    <a:pt x="3732022" y="2636212"/>
                  </a:lnTo>
                  <a:lnTo>
                    <a:pt x="4748871" y="0"/>
                  </a:lnTo>
                  <a:close/>
                </a:path>
              </a:pathLst>
            </a:custGeom>
            <a:solidFill>
              <a:srgbClr val="44A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BADF28-0412-1B1B-B4B5-05BF62F556E4}"/>
                </a:ext>
              </a:extLst>
            </p:cNvPr>
            <p:cNvSpPr/>
            <p:nvPr/>
          </p:nvSpPr>
          <p:spPr>
            <a:xfrm>
              <a:off x="7818056" y="1802910"/>
              <a:ext cx="12275820" cy="9505950"/>
            </a:xfrm>
            <a:custGeom>
              <a:avLst/>
              <a:gdLst/>
              <a:ahLst/>
              <a:cxnLst/>
              <a:rect l="l" t="t" r="r" b="b"/>
              <a:pathLst>
                <a:path w="12275819" h="9505950">
                  <a:moveTo>
                    <a:pt x="5058575" y="9505645"/>
                  </a:moveTo>
                  <a:lnTo>
                    <a:pt x="4877219" y="8169961"/>
                  </a:lnTo>
                  <a:lnTo>
                    <a:pt x="0" y="9505645"/>
                  </a:lnTo>
                  <a:lnTo>
                    <a:pt x="5058575" y="9505645"/>
                  </a:lnTo>
                  <a:close/>
                </a:path>
                <a:path w="12275819" h="9505950">
                  <a:moveTo>
                    <a:pt x="12275757" y="0"/>
                  </a:moveTo>
                  <a:lnTo>
                    <a:pt x="9626092" y="6869443"/>
                  </a:lnTo>
                  <a:lnTo>
                    <a:pt x="12275757" y="6143803"/>
                  </a:lnTo>
                  <a:lnTo>
                    <a:pt x="12275757" y="0"/>
                  </a:lnTo>
                  <a:close/>
                </a:path>
              </a:pathLst>
            </a:custGeom>
            <a:solidFill>
              <a:srgbClr val="59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B5BBFC-04D3-A17B-DC74-19DC6212195A}"/>
                </a:ext>
              </a:extLst>
            </p:cNvPr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2F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B1643BD8-72B7-D229-334B-F176061813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8" name="object 19">
            <a:extLst>
              <a:ext uri="{FF2B5EF4-FFF2-40B4-BE49-F238E27FC236}">
                <a16:creationId xmlns:a16="http://schemas.microsoft.com/office/drawing/2014/main" id="{F9B0ED3F-92BA-9C5B-8021-BAC71BC00C46}"/>
              </a:ext>
            </a:extLst>
          </p:cNvPr>
          <p:cNvSpPr txBox="1"/>
          <p:nvPr/>
        </p:nvSpPr>
        <p:spPr>
          <a:xfrm>
            <a:off x="783086" y="4452848"/>
            <a:ext cx="7434580" cy="3573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haribusam.</a:t>
            </a:r>
            <a:endParaRPr sz="1950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4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ullabo.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tem.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entur.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vellabo.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inctint.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3DE05814-343A-5A46-6224-4512EA909249}"/>
              </a:ext>
            </a:extLst>
          </p:cNvPr>
          <p:cNvSpPr txBox="1">
            <a:spLocks/>
          </p:cNvSpPr>
          <p:nvPr/>
        </p:nvSpPr>
        <p:spPr>
          <a:xfrm>
            <a:off x="720262" y="2820965"/>
            <a:ext cx="7942581" cy="1228927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79">
              <a:spcBef>
                <a:spcPts val="106"/>
              </a:spcBef>
            </a:pPr>
            <a:r>
              <a:rPr lang="en-US" sz="3949" dirty="0">
                <a:solidFill>
                  <a:srgbClr val="2EA1FF"/>
                </a:solidFill>
                <a:latin typeface="Quatro Slab" panose="02000503030000020004" pitchFamily="2" charset="77"/>
              </a:rPr>
              <a:t>Sub</a:t>
            </a:r>
            <a:r>
              <a:rPr lang="en-US" sz="3949" spc="224" dirty="0">
                <a:solidFill>
                  <a:srgbClr val="2EA1FF"/>
                </a:solidFill>
                <a:latin typeface="Quatro Slab" panose="02000503030000020004" pitchFamily="2" charset="77"/>
              </a:rPr>
              <a:t> </a:t>
            </a:r>
            <a:r>
              <a:rPr lang="en-US" sz="3949" dirty="0">
                <a:solidFill>
                  <a:srgbClr val="2EA1FF"/>
                </a:solidFill>
                <a:latin typeface="Quatro Slab" panose="02000503030000020004" pitchFamily="2" charset="77"/>
              </a:rPr>
              <a:t>Headline</a:t>
            </a:r>
            <a:r>
              <a:rPr lang="en-US" sz="3949" spc="229" dirty="0">
                <a:solidFill>
                  <a:srgbClr val="2EA1FF"/>
                </a:solidFill>
                <a:latin typeface="Quatro Slab" panose="02000503030000020004" pitchFamily="2" charset="77"/>
              </a:rPr>
              <a:t> </a:t>
            </a:r>
            <a:r>
              <a:rPr lang="en-US" sz="3949" dirty="0">
                <a:solidFill>
                  <a:srgbClr val="2EA1FF"/>
                </a:solidFill>
                <a:latin typeface="Quatro Slab" panose="02000503030000020004" pitchFamily="2" charset="77"/>
              </a:rPr>
              <a:t>Treatment</a:t>
            </a:r>
            <a:r>
              <a:rPr lang="en-US" sz="3949" spc="235" dirty="0">
                <a:solidFill>
                  <a:srgbClr val="2EA1FF"/>
                </a:solidFill>
                <a:latin typeface="Quatro Slab" panose="02000503030000020004" pitchFamily="2" charset="77"/>
              </a:rPr>
              <a:t> </a:t>
            </a:r>
            <a:r>
              <a:rPr lang="en-US" sz="3949" spc="-11" dirty="0">
                <a:solidFill>
                  <a:srgbClr val="2EA1FF"/>
                </a:solidFill>
                <a:latin typeface="Quatro Slab" panose="02000503030000020004" pitchFamily="2" charset="77"/>
              </a:rPr>
              <a:t>Shown </a:t>
            </a:r>
            <a:r>
              <a:rPr lang="en-US" sz="3949" dirty="0">
                <a:solidFill>
                  <a:srgbClr val="2EA1FF"/>
                </a:solidFill>
                <a:latin typeface="Quatro Slab" panose="02000503030000020004" pitchFamily="2" charset="77"/>
              </a:rPr>
              <a:t>Here</a:t>
            </a:r>
            <a:r>
              <a:rPr lang="en-US" sz="3949" spc="134" dirty="0">
                <a:solidFill>
                  <a:srgbClr val="2EA1FF"/>
                </a:solidFill>
                <a:latin typeface="Quatro Slab" panose="02000503030000020004" pitchFamily="2" charset="77"/>
              </a:rPr>
              <a:t> </a:t>
            </a:r>
            <a:r>
              <a:rPr lang="en-US" sz="3949" dirty="0">
                <a:solidFill>
                  <a:srgbClr val="2EA1FF"/>
                </a:solidFill>
                <a:latin typeface="Quatro Slab" panose="02000503030000020004" pitchFamily="2" charset="77"/>
              </a:rPr>
              <a:t>for</a:t>
            </a:r>
            <a:r>
              <a:rPr lang="en-US" sz="3949" spc="134" dirty="0">
                <a:solidFill>
                  <a:srgbClr val="2EA1FF"/>
                </a:solidFill>
                <a:latin typeface="Quatro Slab" panose="02000503030000020004" pitchFamily="2" charset="77"/>
              </a:rPr>
              <a:t> </a:t>
            </a:r>
            <a:r>
              <a:rPr lang="en-US" sz="3949" spc="-11" dirty="0">
                <a:solidFill>
                  <a:srgbClr val="2EA1FF"/>
                </a:solidFill>
                <a:latin typeface="Quatro Slab" panose="02000503030000020004" pitchFamily="2" charset="77"/>
              </a:rPr>
              <a:t>Placement</a:t>
            </a:r>
            <a:endParaRPr lang="en-US" sz="3949" dirty="0">
              <a:solidFill>
                <a:srgbClr val="2EA1FF"/>
              </a:solidFill>
              <a:latin typeface="Quatro Slab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345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31520" y="3417888"/>
            <a:ext cx="7942264" cy="1228927"/>
          </a:xfrm>
          <a:prstGeom prst="rect">
            <a:avLst/>
          </a:prstGeom>
        </p:spPr>
        <p:txBody>
          <a:bodyPr vert="horz" wrap="square" lIns="0" tIns="13336" rIns="0" bIns="0" rtlCol="0">
            <a:spAutoFit/>
          </a:bodyPr>
          <a:lstStyle/>
          <a:p>
            <a:pPr marL="12700" marR="5079">
              <a:spcBef>
                <a:spcPts val="106"/>
              </a:spcBef>
            </a:pPr>
            <a:r>
              <a:rPr sz="3949" dirty="0"/>
              <a:t>Sub</a:t>
            </a:r>
            <a:r>
              <a:rPr sz="3949" spc="224" dirty="0"/>
              <a:t> </a:t>
            </a:r>
            <a:r>
              <a:rPr sz="3949" dirty="0"/>
              <a:t>Headline</a:t>
            </a:r>
            <a:r>
              <a:rPr sz="3949" spc="229" dirty="0"/>
              <a:t> </a:t>
            </a:r>
            <a:r>
              <a:rPr sz="3949" dirty="0"/>
              <a:t>Treatment</a:t>
            </a:r>
            <a:r>
              <a:rPr sz="3949" spc="235" dirty="0"/>
              <a:t> </a:t>
            </a:r>
            <a:r>
              <a:rPr sz="3949" spc="-11" dirty="0"/>
              <a:t>Shown </a:t>
            </a:r>
            <a:r>
              <a:rPr sz="3949" dirty="0"/>
              <a:t>Here</a:t>
            </a:r>
            <a:r>
              <a:rPr sz="3949" spc="134" dirty="0"/>
              <a:t> </a:t>
            </a:r>
            <a:r>
              <a:rPr sz="3949" dirty="0"/>
              <a:t>for</a:t>
            </a:r>
            <a:r>
              <a:rPr sz="3949" spc="134" dirty="0"/>
              <a:t> </a:t>
            </a:r>
            <a:r>
              <a:rPr sz="3949" spc="-11" dirty="0"/>
              <a:t>Placement</a:t>
            </a:r>
            <a:endParaRPr sz="3949" dirty="0"/>
          </a:p>
        </p:txBody>
      </p:sp>
      <p:sp>
        <p:nvSpPr>
          <p:cNvPr id="5" name="object 5"/>
          <p:cNvSpPr txBox="1"/>
          <p:nvPr/>
        </p:nvSpPr>
        <p:spPr>
          <a:xfrm>
            <a:off x="10164998" y="6965861"/>
            <a:ext cx="7423151" cy="12956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82453" y="10590590"/>
            <a:ext cx="2621916" cy="718185"/>
          </a:xfrm>
          <a:custGeom>
            <a:avLst/>
            <a:gdLst/>
            <a:ahLst/>
            <a:cxnLst/>
            <a:rect l="l" t="t" r="r" b="b"/>
            <a:pathLst>
              <a:path w="2621915" h="718184">
                <a:moveTo>
                  <a:pt x="2621647" y="0"/>
                </a:moveTo>
                <a:lnTo>
                  <a:pt x="0" y="717967"/>
                </a:lnTo>
                <a:lnTo>
                  <a:pt x="2621647" y="717967"/>
                </a:lnTo>
                <a:lnTo>
                  <a:pt x="2621647" y="0"/>
                </a:lnTo>
                <a:close/>
              </a:path>
            </a:pathLst>
          </a:custGeom>
          <a:solidFill>
            <a:srgbClr val="59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41060" y="0"/>
            <a:ext cx="6763385" cy="2398396"/>
          </a:xfrm>
          <a:custGeom>
            <a:avLst/>
            <a:gdLst/>
            <a:ahLst/>
            <a:cxnLst/>
            <a:rect l="l" t="t" r="r" b="b"/>
            <a:pathLst>
              <a:path w="6763384" h="2398395">
                <a:moveTo>
                  <a:pt x="6763040" y="0"/>
                </a:moveTo>
                <a:lnTo>
                  <a:pt x="0" y="0"/>
                </a:lnTo>
                <a:lnTo>
                  <a:pt x="6763040" y="2398220"/>
                </a:lnTo>
                <a:lnTo>
                  <a:pt x="6763040" y="0"/>
                </a:lnTo>
                <a:close/>
              </a:path>
            </a:pathLst>
          </a:custGeom>
          <a:solidFill>
            <a:srgbClr val="2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7700" y="1048974"/>
            <a:ext cx="8261529" cy="545245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6A87266-88CD-9FE9-B468-CC90756A5811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335</Words>
  <Application>Microsoft Macintosh PowerPoint</Application>
  <PresentationFormat>Custom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PowerPoint Presentation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Jason Korth</cp:lastModifiedBy>
  <cp:revision>8</cp:revision>
  <dcterms:created xsi:type="dcterms:W3CDTF">2023-07-25T15:43:30Z</dcterms:created>
  <dcterms:modified xsi:type="dcterms:W3CDTF">2024-03-14T17:03:10Z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